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8"/>
  </p:notesMasterIdLst>
  <p:sldIdLst>
    <p:sldId id="263" r:id="rId5"/>
    <p:sldId id="274" r:id="rId6"/>
    <p:sldId id="273" r:id="rId7"/>
  </p:sldIdLst>
  <p:sldSz cx="9144000" cy="5143500" type="screen16x9"/>
  <p:notesSz cx="16256000" cy="9271000"/>
  <p:defaultTextStyle>
    <a:defPPr>
      <a:defRPr lang="en-US"/>
    </a:defPPr>
    <a:lvl1pPr marL="0" algn="l" defTabSz="511790" rtl="0" eaLnBrk="1" latinLnBrk="0" hangingPunct="1">
      <a:defRPr sz="1007" kern="1200">
        <a:solidFill>
          <a:schemeClr val="tx1"/>
        </a:solidFill>
        <a:latin typeface="+mn-lt"/>
        <a:ea typeface="+mn-ea"/>
        <a:cs typeface="+mn-cs"/>
      </a:defRPr>
    </a:lvl1pPr>
    <a:lvl2pPr marL="255895" algn="l" defTabSz="511790" rtl="0" eaLnBrk="1" latinLnBrk="0" hangingPunct="1">
      <a:defRPr sz="1007" kern="1200">
        <a:solidFill>
          <a:schemeClr val="tx1"/>
        </a:solidFill>
        <a:latin typeface="+mn-lt"/>
        <a:ea typeface="+mn-ea"/>
        <a:cs typeface="+mn-cs"/>
      </a:defRPr>
    </a:lvl2pPr>
    <a:lvl3pPr marL="511790" algn="l" defTabSz="511790" rtl="0" eaLnBrk="1" latinLnBrk="0" hangingPunct="1">
      <a:defRPr sz="1007" kern="1200">
        <a:solidFill>
          <a:schemeClr val="tx1"/>
        </a:solidFill>
        <a:latin typeface="+mn-lt"/>
        <a:ea typeface="+mn-ea"/>
        <a:cs typeface="+mn-cs"/>
      </a:defRPr>
    </a:lvl3pPr>
    <a:lvl4pPr marL="767685" algn="l" defTabSz="511790" rtl="0" eaLnBrk="1" latinLnBrk="0" hangingPunct="1">
      <a:defRPr sz="1007" kern="1200">
        <a:solidFill>
          <a:schemeClr val="tx1"/>
        </a:solidFill>
        <a:latin typeface="+mn-lt"/>
        <a:ea typeface="+mn-ea"/>
        <a:cs typeface="+mn-cs"/>
      </a:defRPr>
    </a:lvl4pPr>
    <a:lvl5pPr marL="1023579" algn="l" defTabSz="511790" rtl="0" eaLnBrk="1" latinLnBrk="0" hangingPunct="1">
      <a:defRPr sz="1007" kern="1200">
        <a:solidFill>
          <a:schemeClr val="tx1"/>
        </a:solidFill>
        <a:latin typeface="+mn-lt"/>
        <a:ea typeface="+mn-ea"/>
        <a:cs typeface="+mn-cs"/>
      </a:defRPr>
    </a:lvl5pPr>
    <a:lvl6pPr marL="1279474" algn="l" defTabSz="511790" rtl="0" eaLnBrk="1" latinLnBrk="0" hangingPunct="1">
      <a:defRPr sz="1007" kern="1200">
        <a:solidFill>
          <a:schemeClr val="tx1"/>
        </a:solidFill>
        <a:latin typeface="+mn-lt"/>
        <a:ea typeface="+mn-ea"/>
        <a:cs typeface="+mn-cs"/>
      </a:defRPr>
    </a:lvl6pPr>
    <a:lvl7pPr marL="1535369" algn="l" defTabSz="511790" rtl="0" eaLnBrk="1" latinLnBrk="0" hangingPunct="1">
      <a:defRPr sz="1007" kern="1200">
        <a:solidFill>
          <a:schemeClr val="tx1"/>
        </a:solidFill>
        <a:latin typeface="+mn-lt"/>
        <a:ea typeface="+mn-ea"/>
        <a:cs typeface="+mn-cs"/>
      </a:defRPr>
    </a:lvl7pPr>
    <a:lvl8pPr marL="1791264" algn="l" defTabSz="511790" rtl="0" eaLnBrk="1" latinLnBrk="0" hangingPunct="1">
      <a:defRPr sz="1007" kern="1200">
        <a:solidFill>
          <a:schemeClr val="tx1"/>
        </a:solidFill>
        <a:latin typeface="+mn-lt"/>
        <a:ea typeface="+mn-ea"/>
        <a:cs typeface="+mn-cs"/>
      </a:defRPr>
    </a:lvl8pPr>
    <a:lvl9pPr marL="2047159" algn="l" defTabSz="511790" rtl="0" eaLnBrk="1" latinLnBrk="0" hangingPunct="1">
      <a:defRPr sz="100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8" userDrawn="1">
          <p15:clr>
            <a:srgbClr val="A4A3A4"/>
          </p15:clr>
        </p15:guide>
        <p15:guide id="2" pos="12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B74"/>
    <a:srgbClr val="F3FCFF"/>
    <a:srgbClr val="632522"/>
    <a:srgbClr val="043673"/>
    <a:srgbClr val="FFF9E9"/>
    <a:srgbClr val="FFDD9E"/>
    <a:srgbClr val="E1FFFF"/>
    <a:srgbClr val="F3FFFF"/>
    <a:srgbClr val="C6D9F1"/>
    <a:srgbClr val="0014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44" autoAdjust="0"/>
    <p:restoredTop sz="94762" autoAdjust="0"/>
  </p:normalViewPr>
  <p:slideViewPr>
    <p:cSldViewPr snapToGrid="0">
      <p:cViewPr varScale="1">
        <p:scale>
          <a:sx n="120" d="100"/>
          <a:sy n="120" d="100"/>
        </p:scale>
        <p:origin x="408" y="76"/>
      </p:cViewPr>
      <p:guideLst>
        <p:guide orient="horz" pos="1598"/>
        <p:guide pos="12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C958D-948C-CE44-BA8F-9E58303F246D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46700" y="1158875"/>
            <a:ext cx="5562600" cy="3128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62463"/>
            <a:ext cx="13004800" cy="3649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70437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805863"/>
            <a:ext cx="70453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BE867-F26C-C348-9E3A-23BB639E0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81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11790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1pPr>
    <a:lvl2pPr marL="255895" algn="l" defTabSz="511790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2pPr>
    <a:lvl3pPr marL="511790" algn="l" defTabSz="511790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3pPr>
    <a:lvl4pPr marL="767685" algn="l" defTabSz="511790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4pPr>
    <a:lvl5pPr marL="1023579" algn="l" defTabSz="511790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5pPr>
    <a:lvl6pPr marL="1279474" algn="l" defTabSz="511790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6pPr>
    <a:lvl7pPr marL="1535369" algn="l" defTabSz="511790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7pPr>
    <a:lvl8pPr marL="1791264" algn="l" defTabSz="511790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8pPr>
    <a:lvl9pPr marL="2047159" algn="l" defTabSz="511790" rtl="0" eaLnBrk="1" latinLnBrk="0" hangingPunct="1">
      <a:defRPr sz="6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46700" y="1158875"/>
            <a:ext cx="5562600" cy="31289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BE867-F26C-C348-9E3A-23BB639E0B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17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271147-680A-0C3E-C727-3F5F932BD4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74C181B-B4D7-0C9F-4E52-B36B8DFF8E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5346700" y="1158875"/>
            <a:ext cx="5562600" cy="3128963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D8F2687-12BD-0EEF-A367-B264B92326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4D602-2247-C87A-DBB3-C6180D401A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BE867-F26C-C348-9E3A-23BB639E0BE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14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46700" y="1158875"/>
            <a:ext cx="5562600" cy="31289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BE867-F26C-C348-9E3A-23BB639E0BE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3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14313" y="211376"/>
            <a:ext cx="4286250" cy="760604"/>
          </a:xfrm>
          <a:custGeom>
            <a:avLst/>
            <a:gdLst/>
            <a:ahLst/>
            <a:cxnLst/>
            <a:rect l="l" t="t" r="r" b="b"/>
            <a:pathLst>
              <a:path w="7620000" h="1370964">
                <a:moveTo>
                  <a:pt x="7620000" y="0"/>
                </a:moveTo>
                <a:lnTo>
                  <a:pt x="0" y="0"/>
                </a:lnTo>
                <a:lnTo>
                  <a:pt x="0" y="495300"/>
                </a:lnTo>
                <a:lnTo>
                  <a:pt x="0" y="1370584"/>
                </a:lnTo>
                <a:lnTo>
                  <a:pt x="7620000" y="1370584"/>
                </a:lnTo>
                <a:lnTo>
                  <a:pt x="7620000" y="495300"/>
                </a:lnTo>
                <a:lnTo>
                  <a:pt x="7620000" y="0"/>
                </a:lnTo>
                <a:close/>
              </a:path>
            </a:pathLst>
          </a:custGeom>
          <a:solidFill>
            <a:srgbClr val="00A7CD"/>
          </a:solidFill>
        </p:spPr>
        <p:txBody>
          <a:bodyPr wrap="square" lIns="0" tIns="0" rIns="0" bIns="0" rtlCol="0"/>
          <a:lstStyle/>
          <a:p>
            <a:endParaRPr sz="55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3005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154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154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154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53655">
        <a:defRPr>
          <a:latin typeface="+mn-lt"/>
          <a:ea typeface="+mn-ea"/>
          <a:cs typeface="+mn-cs"/>
        </a:defRPr>
      </a:lvl2pPr>
      <a:lvl3pPr marL="507309">
        <a:defRPr>
          <a:latin typeface="+mn-lt"/>
          <a:ea typeface="+mn-ea"/>
          <a:cs typeface="+mn-cs"/>
        </a:defRPr>
      </a:lvl3pPr>
      <a:lvl4pPr marL="760964">
        <a:defRPr>
          <a:latin typeface="+mn-lt"/>
          <a:ea typeface="+mn-ea"/>
          <a:cs typeface="+mn-cs"/>
        </a:defRPr>
      </a:lvl4pPr>
      <a:lvl5pPr marL="1014618">
        <a:defRPr>
          <a:latin typeface="+mn-lt"/>
          <a:ea typeface="+mn-ea"/>
          <a:cs typeface="+mn-cs"/>
        </a:defRPr>
      </a:lvl5pPr>
      <a:lvl6pPr marL="1268273">
        <a:defRPr>
          <a:latin typeface="+mn-lt"/>
          <a:ea typeface="+mn-ea"/>
          <a:cs typeface="+mn-cs"/>
        </a:defRPr>
      </a:lvl6pPr>
      <a:lvl7pPr marL="1521927">
        <a:defRPr>
          <a:latin typeface="+mn-lt"/>
          <a:ea typeface="+mn-ea"/>
          <a:cs typeface="+mn-cs"/>
        </a:defRPr>
      </a:lvl7pPr>
      <a:lvl8pPr marL="1775582">
        <a:defRPr>
          <a:latin typeface="+mn-lt"/>
          <a:ea typeface="+mn-ea"/>
          <a:cs typeface="+mn-cs"/>
        </a:defRPr>
      </a:lvl8pPr>
      <a:lvl9pPr marL="202923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53655">
        <a:defRPr>
          <a:latin typeface="+mn-lt"/>
          <a:ea typeface="+mn-ea"/>
          <a:cs typeface="+mn-cs"/>
        </a:defRPr>
      </a:lvl2pPr>
      <a:lvl3pPr marL="507309">
        <a:defRPr>
          <a:latin typeface="+mn-lt"/>
          <a:ea typeface="+mn-ea"/>
          <a:cs typeface="+mn-cs"/>
        </a:defRPr>
      </a:lvl3pPr>
      <a:lvl4pPr marL="760964">
        <a:defRPr>
          <a:latin typeface="+mn-lt"/>
          <a:ea typeface="+mn-ea"/>
          <a:cs typeface="+mn-cs"/>
        </a:defRPr>
      </a:lvl4pPr>
      <a:lvl5pPr marL="1014618">
        <a:defRPr>
          <a:latin typeface="+mn-lt"/>
          <a:ea typeface="+mn-ea"/>
          <a:cs typeface="+mn-cs"/>
        </a:defRPr>
      </a:lvl5pPr>
      <a:lvl6pPr marL="1268273">
        <a:defRPr>
          <a:latin typeface="+mn-lt"/>
          <a:ea typeface="+mn-ea"/>
          <a:cs typeface="+mn-cs"/>
        </a:defRPr>
      </a:lvl6pPr>
      <a:lvl7pPr marL="1521927">
        <a:defRPr>
          <a:latin typeface="+mn-lt"/>
          <a:ea typeface="+mn-ea"/>
          <a:cs typeface="+mn-cs"/>
        </a:defRPr>
      </a:lvl7pPr>
      <a:lvl8pPr marL="1775582">
        <a:defRPr>
          <a:latin typeface="+mn-lt"/>
          <a:ea typeface="+mn-ea"/>
          <a:cs typeface="+mn-cs"/>
        </a:defRPr>
      </a:lvl8pPr>
      <a:lvl9pPr marL="202923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4">
            <a:extLst>
              <a:ext uri="{FF2B5EF4-FFF2-40B4-BE49-F238E27FC236}">
                <a16:creationId xmlns:a16="http://schemas.microsoft.com/office/drawing/2014/main" id="{EB554295-BE77-787E-87D5-42842FB4C680}"/>
              </a:ext>
            </a:extLst>
          </p:cNvPr>
          <p:cNvSpPr/>
          <p:nvPr/>
        </p:nvSpPr>
        <p:spPr>
          <a:xfrm>
            <a:off x="2298757" y="952501"/>
            <a:ext cx="2221723" cy="305426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213B74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6" name="object 74">
            <a:extLst>
              <a:ext uri="{FF2B5EF4-FFF2-40B4-BE49-F238E27FC236}">
                <a16:creationId xmlns:a16="http://schemas.microsoft.com/office/drawing/2014/main" id="{AE3B9C8B-8EC1-0008-BE5A-F526D80A8A9E}"/>
              </a:ext>
            </a:extLst>
          </p:cNvPr>
          <p:cNvSpPr/>
          <p:nvPr/>
        </p:nvSpPr>
        <p:spPr>
          <a:xfrm>
            <a:off x="4582817" y="952501"/>
            <a:ext cx="2221723" cy="305426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213B74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7" name="object 74">
            <a:extLst>
              <a:ext uri="{FF2B5EF4-FFF2-40B4-BE49-F238E27FC236}">
                <a16:creationId xmlns:a16="http://schemas.microsoft.com/office/drawing/2014/main" id="{1A228577-E5B8-99EA-F8ED-BD44ACA3B797}"/>
              </a:ext>
            </a:extLst>
          </p:cNvPr>
          <p:cNvSpPr/>
          <p:nvPr/>
        </p:nvSpPr>
        <p:spPr>
          <a:xfrm>
            <a:off x="6860270" y="952501"/>
            <a:ext cx="2221025" cy="305426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213B74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8" name="object 74">
            <a:extLst>
              <a:ext uri="{FF2B5EF4-FFF2-40B4-BE49-F238E27FC236}">
                <a16:creationId xmlns:a16="http://schemas.microsoft.com/office/drawing/2014/main" id="{C73F12A8-1B30-5CC0-46CC-4E3CBF2BE1ED}"/>
              </a:ext>
            </a:extLst>
          </p:cNvPr>
          <p:cNvSpPr/>
          <p:nvPr/>
        </p:nvSpPr>
        <p:spPr>
          <a:xfrm>
            <a:off x="46870" y="952501"/>
            <a:ext cx="2203426" cy="305426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213B74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040170-BC74-4C41-AE85-28D02121445F}"/>
              </a:ext>
            </a:extLst>
          </p:cNvPr>
          <p:cNvSpPr/>
          <p:nvPr/>
        </p:nvSpPr>
        <p:spPr>
          <a:xfrm>
            <a:off x="140135" y="964566"/>
            <a:ext cx="8870776" cy="402392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59" dirty="0">
                <a:ln w="3175">
                  <a:solidFill>
                    <a:schemeClr val="tx1"/>
                  </a:solidFill>
                </a:ln>
                <a:latin typeface="Sora" pitchFamily="2" charset="0"/>
                <a:cs typeface="Sora" pitchFamily="2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F82064-28BF-1F49-9E20-7B600F795536}"/>
              </a:ext>
            </a:extLst>
          </p:cNvPr>
          <p:cNvSpPr/>
          <p:nvPr/>
        </p:nvSpPr>
        <p:spPr>
          <a:xfrm>
            <a:off x="3409618" y="155010"/>
            <a:ext cx="4715110" cy="613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0919">
              <a:spcBef>
                <a:spcPts val="777"/>
              </a:spcBef>
            </a:pPr>
            <a:r>
              <a:rPr lang="en-IN" sz="1332" b="1" dirty="0">
                <a:solidFill>
                  <a:schemeClr val="bg1"/>
                </a:solidFill>
                <a:latin typeface="Sora" pitchFamily="2" charset="0"/>
                <a:ea typeface="Helvetica Neue Condensed" panose="02000503000000020004" pitchFamily="2" charset="0"/>
                <a:cs typeface="Sora" pitchFamily="2" charset="0"/>
              </a:rPr>
              <a:t>E-Poster</a:t>
            </a:r>
            <a:r>
              <a:rPr lang="en-IN" sz="1332" b="1" spc="-3" dirty="0">
                <a:solidFill>
                  <a:schemeClr val="bg1"/>
                </a:solidFill>
                <a:latin typeface="Sora" pitchFamily="2" charset="0"/>
                <a:ea typeface="Helvetica Neue Condensed" panose="02000503000000020004" pitchFamily="2" charset="0"/>
                <a:cs typeface="Sora" pitchFamily="2" charset="0"/>
              </a:rPr>
              <a:t> </a:t>
            </a:r>
            <a:r>
              <a:rPr lang="en-IN" sz="1332" b="1" spc="-6" dirty="0">
                <a:solidFill>
                  <a:schemeClr val="bg1"/>
                </a:solidFill>
                <a:latin typeface="Sora" pitchFamily="2" charset="0"/>
                <a:ea typeface="Helvetica Neue Condensed" panose="02000503000000020004" pitchFamily="2" charset="0"/>
                <a:cs typeface="Sora" pitchFamily="2" charset="0"/>
              </a:rPr>
              <a:t>Title</a:t>
            </a:r>
            <a:endParaRPr lang="en-IN" sz="1332" b="1" dirty="0">
              <a:solidFill>
                <a:schemeClr val="bg1"/>
              </a:solidFill>
              <a:latin typeface="Sora" pitchFamily="2" charset="0"/>
              <a:ea typeface="Helvetica Neue Condensed" panose="02000503000000020004" pitchFamily="2" charset="0"/>
              <a:cs typeface="Sora" pitchFamily="2" charset="0"/>
            </a:endParaRPr>
          </a:p>
          <a:p>
            <a:pPr marL="140919" marR="2518931">
              <a:spcBef>
                <a:spcPts val="605"/>
              </a:spcBef>
            </a:pPr>
            <a:r>
              <a:rPr lang="en-IN" sz="777" dirty="0">
                <a:solidFill>
                  <a:schemeClr val="bg1"/>
                </a:solidFill>
                <a:latin typeface="Sora" pitchFamily="2" charset="0"/>
                <a:ea typeface="Helvetica Neue Light" panose="02000403000000020004" pitchFamily="2" charset="0"/>
                <a:cs typeface="Sora" pitchFamily="2" charset="0"/>
              </a:rPr>
              <a:t>Researchers’/Presenters’ Names  Institution/Organization/Company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F2B32B-14C3-F445-8735-5860636D0616}"/>
              </a:ext>
            </a:extLst>
          </p:cNvPr>
          <p:cNvSpPr/>
          <p:nvPr/>
        </p:nvSpPr>
        <p:spPr>
          <a:xfrm>
            <a:off x="7682618" y="180375"/>
            <a:ext cx="1063817" cy="2289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9727">
              <a:spcBef>
                <a:spcPts val="3"/>
              </a:spcBef>
            </a:pPr>
            <a:r>
              <a:rPr lang="en-GB" sz="888" dirty="0">
                <a:solidFill>
                  <a:schemeClr val="bg1"/>
                </a:solidFill>
                <a:latin typeface="Sora" pitchFamily="2" charset="0"/>
                <a:ea typeface="Helvetica Neue Medium" panose="02000503000000020004" pitchFamily="2" charset="0"/>
                <a:cs typeface="Sora" pitchFamily="2" charset="0"/>
              </a:rPr>
              <a:t>E-Poster</a:t>
            </a:r>
            <a:r>
              <a:rPr lang="en-GB" sz="888" spc="-3" dirty="0">
                <a:solidFill>
                  <a:schemeClr val="bg1"/>
                </a:solidFill>
                <a:latin typeface="Sora" pitchFamily="2" charset="0"/>
                <a:ea typeface="Helvetica Neue Medium" panose="02000503000000020004" pitchFamily="2" charset="0"/>
                <a:cs typeface="Sora" pitchFamily="2" charset="0"/>
              </a:rPr>
              <a:t> No.</a:t>
            </a:r>
            <a:endParaRPr lang="en-GB" sz="888" dirty="0">
              <a:solidFill>
                <a:schemeClr val="bg1"/>
              </a:solidFill>
              <a:latin typeface="Sora" pitchFamily="2" charset="0"/>
              <a:ea typeface="Helvetica Neue Medium" panose="02000503000000020004" pitchFamily="2" charset="0"/>
              <a:cs typeface="Sora" pitchFamily="2" charset="0"/>
            </a:endParaRPr>
          </a:p>
        </p:txBody>
      </p:sp>
      <p:sp>
        <p:nvSpPr>
          <p:cNvPr id="44" name="object 7">
            <a:extLst>
              <a:ext uri="{FF2B5EF4-FFF2-40B4-BE49-F238E27FC236}">
                <a16:creationId xmlns:a16="http://schemas.microsoft.com/office/drawing/2014/main" id="{8A4AC74B-2AFD-4940-9130-FFAB3F2028A1}"/>
              </a:ext>
            </a:extLst>
          </p:cNvPr>
          <p:cNvSpPr txBox="1"/>
          <p:nvPr/>
        </p:nvSpPr>
        <p:spPr>
          <a:xfrm>
            <a:off x="94625" y="1003104"/>
            <a:ext cx="1966116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Background</a:t>
            </a:r>
          </a:p>
        </p:txBody>
      </p:sp>
      <p:sp>
        <p:nvSpPr>
          <p:cNvPr id="48" name="object 16">
            <a:extLst>
              <a:ext uri="{FF2B5EF4-FFF2-40B4-BE49-F238E27FC236}">
                <a16:creationId xmlns:a16="http://schemas.microsoft.com/office/drawing/2014/main" id="{F578899B-24BE-474E-A539-893AABA0905D}"/>
              </a:ext>
            </a:extLst>
          </p:cNvPr>
          <p:cNvSpPr txBox="1"/>
          <p:nvPr/>
        </p:nvSpPr>
        <p:spPr>
          <a:xfrm>
            <a:off x="55389" y="1257927"/>
            <a:ext cx="2185209" cy="3260135"/>
          </a:xfrm>
          <a:prstGeom prst="rect">
            <a:avLst/>
          </a:prstGeom>
          <a:solidFill>
            <a:srgbClr val="F3FCFF"/>
          </a:solidFill>
        </p:spPr>
        <p:txBody>
          <a:bodyPr vert="horz" wrap="square" lIns="139808" tIns="139808" rIns="139808" bIns="139808" rtlCol="0">
            <a:noAutofit/>
          </a:bodyPr>
          <a:lstStyle/>
          <a:p>
            <a:pPr marR="2818">
              <a:spcBef>
                <a:spcPts val="55"/>
              </a:spcBef>
            </a:pPr>
            <a:r>
              <a:rPr lang="en-GB" sz="70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State the study </a:t>
            </a:r>
            <a:r>
              <a:rPr lang="en-GB" sz="700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objectives, </a:t>
            </a:r>
            <a:r>
              <a:rPr lang="en-GB" sz="70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study </a:t>
            </a:r>
            <a:r>
              <a:rPr lang="en-GB" sz="700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question/hypothesis or  describe </a:t>
            </a:r>
            <a:r>
              <a:rPr lang="en-GB" sz="70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the challenge </a:t>
            </a:r>
            <a:r>
              <a:rPr lang="en-GB" sz="700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addressed by </a:t>
            </a:r>
            <a:r>
              <a:rPr lang="en-GB" sz="70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the</a:t>
            </a:r>
            <a:r>
              <a:rPr lang="en-GB" sz="700" spc="-22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 </a:t>
            </a:r>
            <a:r>
              <a:rPr lang="en-GB" sz="70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research.</a:t>
            </a:r>
            <a:endParaRPr lang="en-GB" sz="700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47" name="object 7">
            <a:extLst>
              <a:ext uri="{FF2B5EF4-FFF2-40B4-BE49-F238E27FC236}">
                <a16:creationId xmlns:a16="http://schemas.microsoft.com/office/drawing/2014/main" id="{1E43BCE4-8870-9742-A345-ED79FC3407C0}"/>
              </a:ext>
            </a:extLst>
          </p:cNvPr>
          <p:cNvSpPr txBox="1"/>
          <p:nvPr/>
        </p:nvSpPr>
        <p:spPr>
          <a:xfrm>
            <a:off x="6907530" y="1001895"/>
            <a:ext cx="1838905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Conclusions</a:t>
            </a:r>
          </a:p>
        </p:txBody>
      </p:sp>
      <p:sp>
        <p:nvSpPr>
          <p:cNvPr id="50" name="object 16">
            <a:extLst>
              <a:ext uri="{FF2B5EF4-FFF2-40B4-BE49-F238E27FC236}">
                <a16:creationId xmlns:a16="http://schemas.microsoft.com/office/drawing/2014/main" id="{639D7E41-73CA-8D4E-9719-5BC8D2DFB3E7}"/>
              </a:ext>
            </a:extLst>
          </p:cNvPr>
          <p:cNvSpPr txBox="1"/>
          <p:nvPr/>
        </p:nvSpPr>
        <p:spPr>
          <a:xfrm>
            <a:off x="6860797" y="1257927"/>
            <a:ext cx="2221025" cy="3728535"/>
          </a:xfrm>
          <a:prstGeom prst="rect">
            <a:avLst/>
          </a:prstGeom>
          <a:solidFill>
            <a:srgbClr val="F3FCFF"/>
          </a:solidFill>
        </p:spPr>
        <p:txBody>
          <a:bodyPr vert="horz" wrap="square" lIns="139808" tIns="139808" rIns="139808" bIns="139808" rtlCol="0">
            <a:noAutofit/>
          </a:bodyPr>
          <a:lstStyle/>
          <a:p>
            <a:pPr marL="6165" marR="222300"/>
            <a:r>
              <a:rPr sz="700" spc="-3" dirty="0">
                <a:latin typeface="Sora" pitchFamily="2" charset="0"/>
                <a:cs typeface="Sora" pitchFamily="2" charset="0"/>
              </a:rPr>
              <a:t>Describe </a:t>
            </a:r>
            <a:r>
              <a:rPr sz="700" dirty="0">
                <a:latin typeface="Sora" pitchFamily="2" charset="0"/>
                <a:cs typeface="Sora" pitchFamily="2" charset="0"/>
              </a:rPr>
              <a:t>the </a:t>
            </a:r>
            <a:r>
              <a:rPr sz="700" spc="-3" dirty="0">
                <a:latin typeface="Sora" pitchFamily="2" charset="0"/>
                <a:cs typeface="Sora" pitchFamily="2" charset="0"/>
              </a:rPr>
              <a:t>implications of </a:t>
            </a:r>
            <a:r>
              <a:rPr sz="700" dirty="0">
                <a:latin typeface="Sora" pitchFamily="2" charset="0"/>
                <a:cs typeface="Sora" pitchFamily="2" charset="0"/>
              </a:rPr>
              <a:t>the results </a:t>
            </a:r>
            <a:r>
              <a:rPr sz="700" spc="-3" dirty="0">
                <a:latin typeface="Sora" pitchFamily="2" charset="0"/>
                <a:cs typeface="Sora" pitchFamily="2" charset="0"/>
              </a:rPr>
              <a:t>presented and </a:t>
            </a:r>
            <a:r>
              <a:rPr sz="700" dirty="0" err="1">
                <a:latin typeface="Sora" pitchFamily="2" charset="0"/>
                <a:cs typeface="Sora" pitchFamily="2" charset="0"/>
              </a:rPr>
              <a:t>summarise</a:t>
            </a:r>
            <a:r>
              <a:rPr sz="700" dirty="0">
                <a:latin typeface="Sora" pitchFamily="2" charset="0"/>
                <a:cs typeface="Sora" pitchFamily="2" charset="0"/>
              </a:rPr>
              <a:t> key recommendations. Explain specific  findings </a:t>
            </a:r>
            <a:r>
              <a:rPr sz="700" spc="-3" dirty="0">
                <a:latin typeface="Sora" pitchFamily="2" charset="0"/>
                <a:cs typeface="Sora" pitchFamily="2" charset="0"/>
              </a:rPr>
              <a:t>on how </a:t>
            </a:r>
            <a:r>
              <a:rPr sz="700" dirty="0">
                <a:latin typeface="Sora" pitchFamily="2" charset="0"/>
                <a:cs typeface="Sora" pitchFamily="2" charset="0"/>
              </a:rPr>
              <a:t>the research </a:t>
            </a:r>
            <a:r>
              <a:rPr sz="700" spc="-3" dirty="0">
                <a:latin typeface="Sora" pitchFamily="2" charset="0"/>
                <a:cs typeface="Sora" pitchFamily="2" charset="0"/>
              </a:rPr>
              <a:t>addressed </a:t>
            </a:r>
            <a:r>
              <a:rPr sz="700" dirty="0">
                <a:latin typeface="Sora" pitchFamily="2" charset="0"/>
                <a:cs typeface="Sora" pitchFamily="2" charset="0"/>
              </a:rPr>
              <a:t>the study </a:t>
            </a:r>
            <a:r>
              <a:rPr sz="700" spc="-3" dirty="0">
                <a:latin typeface="Sora" pitchFamily="2" charset="0"/>
                <a:cs typeface="Sora" pitchFamily="2" charset="0"/>
              </a:rPr>
              <a:t>question or</a:t>
            </a:r>
            <a:r>
              <a:rPr sz="700" spc="-6" dirty="0">
                <a:latin typeface="Sora" pitchFamily="2" charset="0"/>
                <a:cs typeface="Sora" pitchFamily="2" charset="0"/>
              </a:rPr>
              <a:t> </a:t>
            </a:r>
            <a:r>
              <a:rPr sz="700" dirty="0">
                <a:latin typeface="Sora" pitchFamily="2" charset="0"/>
                <a:cs typeface="Sora" pitchFamily="2" charset="0"/>
              </a:rPr>
              <a:t>challenge.</a:t>
            </a:r>
          </a:p>
        </p:txBody>
      </p:sp>
      <p:sp>
        <p:nvSpPr>
          <p:cNvPr id="46" name="object 7">
            <a:extLst>
              <a:ext uri="{FF2B5EF4-FFF2-40B4-BE49-F238E27FC236}">
                <a16:creationId xmlns:a16="http://schemas.microsoft.com/office/drawing/2014/main" id="{BC2FD0D5-61FC-F24E-BA3A-190644854FD5}"/>
              </a:ext>
            </a:extLst>
          </p:cNvPr>
          <p:cNvSpPr txBox="1"/>
          <p:nvPr/>
        </p:nvSpPr>
        <p:spPr>
          <a:xfrm>
            <a:off x="4628339" y="1001896"/>
            <a:ext cx="1671347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Results</a:t>
            </a:r>
          </a:p>
        </p:txBody>
      </p:sp>
      <p:sp>
        <p:nvSpPr>
          <p:cNvPr id="51" name="object 16">
            <a:extLst>
              <a:ext uri="{FF2B5EF4-FFF2-40B4-BE49-F238E27FC236}">
                <a16:creationId xmlns:a16="http://schemas.microsoft.com/office/drawing/2014/main" id="{83287BFB-3498-B54C-BAAC-5926F8D1DD22}"/>
              </a:ext>
            </a:extLst>
          </p:cNvPr>
          <p:cNvSpPr txBox="1"/>
          <p:nvPr/>
        </p:nvSpPr>
        <p:spPr>
          <a:xfrm>
            <a:off x="4580389" y="1257927"/>
            <a:ext cx="2221025" cy="3728535"/>
          </a:xfrm>
          <a:prstGeom prst="rect">
            <a:avLst/>
          </a:prstGeom>
          <a:solidFill>
            <a:srgbClr val="F3FCFF"/>
          </a:solidFill>
        </p:spPr>
        <p:txBody>
          <a:bodyPr vert="horz" wrap="square" lIns="139808" tIns="139808" rIns="139808" bIns="139808" rtlCol="0">
            <a:noAutofit/>
          </a:bodyPr>
          <a:lstStyle/>
          <a:p>
            <a:pPr>
              <a:spcBef>
                <a:spcPts val="55"/>
              </a:spcBef>
            </a:pPr>
            <a:r>
              <a:rPr lang="en-GB" sz="70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Present specific findings to</a:t>
            </a:r>
            <a:r>
              <a:rPr lang="en-GB" sz="700" spc="-5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 </a:t>
            </a:r>
            <a:r>
              <a:rPr lang="en-GB" sz="700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date.</a:t>
            </a:r>
            <a:endParaRPr lang="en-GB" sz="700" dirty="0">
              <a:solidFill>
                <a:srgbClr val="191919"/>
              </a:solidFill>
              <a:latin typeface="Sora" pitchFamily="2" charset="0"/>
              <a:cs typeface="Sora" pitchFamily="2" charset="0"/>
            </a:endParaRPr>
          </a:p>
        </p:txBody>
      </p:sp>
      <p:sp>
        <p:nvSpPr>
          <p:cNvPr id="45" name="object 7">
            <a:extLst>
              <a:ext uri="{FF2B5EF4-FFF2-40B4-BE49-F238E27FC236}">
                <a16:creationId xmlns:a16="http://schemas.microsoft.com/office/drawing/2014/main" id="{4B129519-FE84-504B-B4BC-A08EB40B4DE9}"/>
              </a:ext>
            </a:extLst>
          </p:cNvPr>
          <p:cNvSpPr txBox="1"/>
          <p:nvPr/>
        </p:nvSpPr>
        <p:spPr>
          <a:xfrm>
            <a:off x="2335042" y="1011357"/>
            <a:ext cx="1669188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Design Method</a:t>
            </a: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DE3359EF-F316-4B48-A32F-B6336535BFB2}"/>
              </a:ext>
            </a:extLst>
          </p:cNvPr>
          <p:cNvSpPr txBox="1"/>
          <p:nvPr/>
        </p:nvSpPr>
        <p:spPr>
          <a:xfrm>
            <a:off x="2299981" y="1257928"/>
            <a:ext cx="2221025" cy="3251806"/>
          </a:xfrm>
          <a:prstGeom prst="rect">
            <a:avLst/>
          </a:prstGeom>
          <a:solidFill>
            <a:srgbClr val="F3FCFF"/>
          </a:solidFill>
        </p:spPr>
        <p:txBody>
          <a:bodyPr vert="horz" wrap="square" lIns="139808" tIns="139808" rIns="139808" bIns="139808" rtlCol="0">
            <a:noAutofit/>
          </a:bodyPr>
          <a:lstStyle/>
          <a:p>
            <a:pPr>
              <a:spcBef>
                <a:spcPts val="55"/>
              </a:spcBef>
            </a:pPr>
            <a:r>
              <a:rPr lang="en-GB" sz="70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Describe study design, setting, desired outcomes, procedures, and techniques used to collect and analyses information. Include a description of appropriate statistical analyses.</a:t>
            </a:r>
          </a:p>
          <a:p>
            <a:pPr>
              <a:spcBef>
                <a:spcPts val="55"/>
              </a:spcBef>
            </a:pPr>
            <a:endParaRPr lang="en-GB" sz="700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54" name="object 74">
            <a:extLst>
              <a:ext uri="{FF2B5EF4-FFF2-40B4-BE49-F238E27FC236}">
                <a16:creationId xmlns:a16="http://schemas.microsoft.com/office/drawing/2014/main" id="{D59C8C02-434C-484E-9666-FB2103C7D7EA}"/>
              </a:ext>
            </a:extLst>
          </p:cNvPr>
          <p:cNvSpPr/>
          <p:nvPr/>
        </p:nvSpPr>
        <p:spPr>
          <a:xfrm>
            <a:off x="55389" y="4565737"/>
            <a:ext cx="4465092" cy="425444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F3FCFF"/>
          </a:solidFill>
        </p:spPr>
        <p:txBody>
          <a:bodyPr wrap="square" lIns="0" tIns="0" rIns="0" bIns="0" rtlCol="0"/>
          <a:lstStyle/>
          <a:p>
            <a:endParaRPr sz="700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55" name="object 80">
            <a:extLst>
              <a:ext uri="{FF2B5EF4-FFF2-40B4-BE49-F238E27FC236}">
                <a16:creationId xmlns:a16="http://schemas.microsoft.com/office/drawing/2014/main" id="{4CE588F8-FE0E-3A49-89E3-4A09BA74F9E0}"/>
              </a:ext>
            </a:extLst>
          </p:cNvPr>
          <p:cNvSpPr txBox="1"/>
          <p:nvPr/>
        </p:nvSpPr>
        <p:spPr>
          <a:xfrm>
            <a:off x="188778" y="4633940"/>
            <a:ext cx="1447656" cy="282227"/>
          </a:xfrm>
          <a:prstGeom prst="rect">
            <a:avLst/>
          </a:prstGeom>
        </p:spPr>
        <p:txBody>
          <a:bodyPr vert="horz" wrap="square" lIns="0" tIns="352" rIns="0" bIns="0" rtlCol="0">
            <a:spAutoFit/>
          </a:bodyPr>
          <a:lstStyle/>
          <a:p>
            <a:pPr marL="7046">
              <a:spcBef>
                <a:spcPts val="3"/>
              </a:spcBef>
            </a:pPr>
            <a:r>
              <a:rPr sz="555" b="1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References</a:t>
            </a:r>
            <a:endParaRPr sz="555" dirty="0">
              <a:latin typeface="Sora" pitchFamily="2" charset="0"/>
              <a:cs typeface="Sora" pitchFamily="2" charset="0"/>
            </a:endParaRPr>
          </a:p>
          <a:p>
            <a:pPr marL="7046">
              <a:spcBef>
                <a:spcPts val="166"/>
              </a:spcBef>
            </a:pPr>
            <a:r>
              <a:rPr sz="555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Journal Article, </a:t>
            </a:r>
            <a:r>
              <a:rPr sz="555" i="1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Name of</a:t>
            </a:r>
            <a:r>
              <a:rPr sz="555" i="1" spc="-86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 </a:t>
            </a:r>
            <a:r>
              <a:rPr sz="555" i="1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Journal</a:t>
            </a:r>
            <a:endParaRPr sz="555" dirty="0">
              <a:latin typeface="Sora" pitchFamily="2" charset="0"/>
              <a:cs typeface="Sora" pitchFamily="2" charset="0"/>
            </a:endParaRPr>
          </a:p>
          <a:p>
            <a:pPr marL="7046"/>
            <a:r>
              <a:rPr sz="555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Journal Article, </a:t>
            </a:r>
            <a:r>
              <a:rPr sz="555" i="1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Name of</a:t>
            </a:r>
            <a:r>
              <a:rPr sz="555" i="1" spc="-86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 </a:t>
            </a:r>
            <a:r>
              <a:rPr sz="555" i="1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Journal</a:t>
            </a:r>
            <a:endParaRPr sz="555" dirty="0">
              <a:latin typeface="Sora" pitchFamily="2" charset="0"/>
              <a:cs typeface="So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829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3F1F31-26F1-5A62-670D-5A1D3A0F01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4">
            <a:extLst>
              <a:ext uri="{FF2B5EF4-FFF2-40B4-BE49-F238E27FC236}">
                <a16:creationId xmlns:a16="http://schemas.microsoft.com/office/drawing/2014/main" id="{663AAACA-6FAF-77B7-98F3-92F39DD98519}"/>
              </a:ext>
            </a:extLst>
          </p:cNvPr>
          <p:cNvSpPr/>
          <p:nvPr/>
        </p:nvSpPr>
        <p:spPr>
          <a:xfrm>
            <a:off x="2298757" y="952501"/>
            <a:ext cx="2221723" cy="305426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213B74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6" name="object 74">
            <a:extLst>
              <a:ext uri="{FF2B5EF4-FFF2-40B4-BE49-F238E27FC236}">
                <a16:creationId xmlns:a16="http://schemas.microsoft.com/office/drawing/2014/main" id="{EA719BF3-D380-5D35-13D4-028C95446B66}"/>
              </a:ext>
            </a:extLst>
          </p:cNvPr>
          <p:cNvSpPr/>
          <p:nvPr/>
        </p:nvSpPr>
        <p:spPr>
          <a:xfrm>
            <a:off x="4582817" y="952501"/>
            <a:ext cx="2221723" cy="305426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213B74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7" name="object 74">
            <a:extLst>
              <a:ext uri="{FF2B5EF4-FFF2-40B4-BE49-F238E27FC236}">
                <a16:creationId xmlns:a16="http://schemas.microsoft.com/office/drawing/2014/main" id="{FD4193D8-3C8F-3AD0-E004-0BBC788ED41B}"/>
              </a:ext>
            </a:extLst>
          </p:cNvPr>
          <p:cNvSpPr/>
          <p:nvPr/>
        </p:nvSpPr>
        <p:spPr>
          <a:xfrm>
            <a:off x="6860270" y="952501"/>
            <a:ext cx="2221025" cy="305426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213B74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8" name="object 74">
            <a:extLst>
              <a:ext uri="{FF2B5EF4-FFF2-40B4-BE49-F238E27FC236}">
                <a16:creationId xmlns:a16="http://schemas.microsoft.com/office/drawing/2014/main" id="{72F81135-991B-4868-A80D-17E08AB1C847}"/>
              </a:ext>
            </a:extLst>
          </p:cNvPr>
          <p:cNvSpPr/>
          <p:nvPr/>
        </p:nvSpPr>
        <p:spPr>
          <a:xfrm>
            <a:off x="46870" y="952501"/>
            <a:ext cx="2203426" cy="305426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213B74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6CF991-DE18-6203-A781-5CAE8ED95665}"/>
              </a:ext>
            </a:extLst>
          </p:cNvPr>
          <p:cNvSpPr/>
          <p:nvPr/>
        </p:nvSpPr>
        <p:spPr>
          <a:xfrm>
            <a:off x="140135" y="964566"/>
            <a:ext cx="8870776" cy="402392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59" dirty="0">
                <a:ln w="3175">
                  <a:solidFill>
                    <a:schemeClr val="tx1"/>
                  </a:solidFill>
                </a:ln>
                <a:latin typeface="Sora" pitchFamily="2" charset="0"/>
                <a:cs typeface="Sora" pitchFamily="2" charset="0"/>
              </a:rPr>
              <a:t> </a:t>
            </a:r>
          </a:p>
        </p:txBody>
      </p:sp>
      <p:sp>
        <p:nvSpPr>
          <p:cNvPr id="44" name="object 7">
            <a:extLst>
              <a:ext uri="{FF2B5EF4-FFF2-40B4-BE49-F238E27FC236}">
                <a16:creationId xmlns:a16="http://schemas.microsoft.com/office/drawing/2014/main" id="{1FD225F5-2C30-D521-46A2-7E1BBB19E87B}"/>
              </a:ext>
            </a:extLst>
          </p:cNvPr>
          <p:cNvSpPr txBox="1"/>
          <p:nvPr/>
        </p:nvSpPr>
        <p:spPr>
          <a:xfrm>
            <a:off x="94625" y="1003104"/>
            <a:ext cx="1966116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Background</a:t>
            </a:r>
          </a:p>
        </p:txBody>
      </p:sp>
      <p:sp>
        <p:nvSpPr>
          <p:cNvPr id="48" name="object 16">
            <a:extLst>
              <a:ext uri="{FF2B5EF4-FFF2-40B4-BE49-F238E27FC236}">
                <a16:creationId xmlns:a16="http://schemas.microsoft.com/office/drawing/2014/main" id="{07A7BECB-E3DE-C7F9-EF70-CFF456DF3323}"/>
              </a:ext>
            </a:extLst>
          </p:cNvPr>
          <p:cNvSpPr txBox="1"/>
          <p:nvPr/>
        </p:nvSpPr>
        <p:spPr>
          <a:xfrm>
            <a:off x="55389" y="1257927"/>
            <a:ext cx="2185209" cy="3260135"/>
          </a:xfrm>
          <a:prstGeom prst="rect">
            <a:avLst/>
          </a:prstGeom>
          <a:solidFill>
            <a:srgbClr val="F3FCFF"/>
          </a:solidFill>
        </p:spPr>
        <p:txBody>
          <a:bodyPr vert="horz" wrap="square" lIns="139808" tIns="139808" rIns="139808" bIns="139808" rtlCol="0">
            <a:noAutofit/>
          </a:bodyPr>
          <a:lstStyle/>
          <a:p>
            <a:pPr marR="2818">
              <a:spcBef>
                <a:spcPts val="55"/>
              </a:spcBef>
            </a:pPr>
            <a:r>
              <a:rPr lang="en-GB" sz="70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State the study </a:t>
            </a:r>
            <a:r>
              <a:rPr lang="en-GB" sz="700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objectives, </a:t>
            </a:r>
            <a:r>
              <a:rPr lang="en-GB" sz="70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study </a:t>
            </a:r>
            <a:r>
              <a:rPr lang="en-GB" sz="700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question/hypothesis or  describe </a:t>
            </a:r>
            <a:r>
              <a:rPr lang="en-GB" sz="70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the challenge </a:t>
            </a:r>
            <a:r>
              <a:rPr lang="en-GB" sz="700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addressed by </a:t>
            </a:r>
            <a:r>
              <a:rPr lang="en-GB" sz="70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the</a:t>
            </a:r>
            <a:r>
              <a:rPr lang="en-GB" sz="700" spc="-22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 </a:t>
            </a:r>
            <a:r>
              <a:rPr lang="en-GB" sz="70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research.</a:t>
            </a:r>
            <a:endParaRPr lang="en-GB" sz="700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47" name="object 7">
            <a:extLst>
              <a:ext uri="{FF2B5EF4-FFF2-40B4-BE49-F238E27FC236}">
                <a16:creationId xmlns:a16="http://schemas.microsoft.com/office/drawing/2014/main" id="{FA610830-1430-48BE-57A7-B92C30822B7C}"/>
              </a:ext>
            </a:extLst>
          </p:cNvPr>
          <p:cNvSpPr txBox="1"/>
          <p:nvPr/>
        </p:nvSpPr>
        <p:spPr>
          <a:xfrm>
            <a:off x="6907530" y="1001895"/>
            <a:ext cx="1838905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Conclusions</a:t>
            </a:r>
          </a:p>
        </p:txBody>
      </p:sp>
      <p:sp>
        <p:nvSpPr>
          <p:cNvPr id="50" name="object 16">
            <a:extLst>
              <a:ext uri="{FF2B5EF4-FFF2-40B4-BE49-F238E27FC236}">
                <a16:creationId xmlns:a16="http://schemas.microsoft.com/office/drawing/2014/main" id="{81F69231-CC57-C219-BD3C-24C037DA4E4D}"/>
              </a:ext>
            </a:extLst>
          </p:cNvPr>
          <p:cNvSpPr txBox="1"/>
          <p:nvPr/>
        </p:nvSpPr>
        <p:spPr>
          <a:xfrm>
            <a:off x="6860797" y="1257927"/>
            <a:ext cx="2221025" cy="3728535"/>
          </a:xfrm>
          <a:prstGeom prst="rect">
            <a:avLst/>
          </a:prstGeom>
          <a:solidFill>
            <a:srgbClr val="F3FCFF"/>
          </a:solidFill>
        </p:spPr>
        <p:txBody>
          <a:bodyPr vert="horz" wrap="square" lIns="139808" tIns="139808" rIns="139808" bIns="139808" rtlCol="0">
            <a:noAutofit/>
          </a:bodyPr>
          <a:lstStyle/>
          <a:p>
            <a:pPr marL="6165" marR="222300"/>
            <a:r>
              <a:rPr sz="700" spc="-3" dirty="0">
                <a:latin typeface="Sora" pitchFamily="2" charset="0"/>
                <a:cs typeface="Sora" pitchFamily="2" charset="0"/>
              </a:rPr>
              <a:t>Describe </a:t>
            </a:r>
            <a:r>
              <a:rPr sz="700" dirty="0">
                <a:latin typeface="Sora" pitchFamily="2" charset="0"/>
                <a:cs typeface="Sora" pitchFamily="2" charset="0"/>
              </a:rPr>
              <a:t>the </a:t>
            </a:r>
            <a:r>
              <a:rPr sz="700" spc="-3" dirty="0">
                <a:latin typeface="Sora" pitchFamily="2" charset="0"/>
                <a:cs typeface="Sora" pitchFamily="2" charset="0"/>
              </a:rPr>
              <a:t>implications of </a:t>
            </a:r>
            <a:r>
              <a:rPr sz="700" dirty="0">
                <a:latin typeface="Sora" pitchFamily="2" charset="0"/>
                <a:cs typeface="Sora" pitchFamily="2" charset="0"/>
              </a:rPr>
              <a:t>the results </a:t>
            </a:r>
            <a:r>
              <a:rPr sz="700" spc="-3" dirty="0">
                <a:latin typeface="Sora" pitchFamily="2" charset="0"/>
                <a:cs typeface="Sora" pitchFamily="2" charset="0"/>
              </a:rPr>
              <a:t>presented and </a:t>
            </a:r>
            <a:r>
              <a:rPr sz="700" dirty="0" err="1">
                <a:latin typeface="Sora" pitchFamily="2" charset="0"/>
                <a:cs typeface="Sora" pitchFamily="2" charset="0"/>
              </a:rPr>
              <a:t>summarise</a:t>
            </a:r>
            <a:r>
              <a:rPr sz="700" dirty="0">
                <a:latin typeface="Sora" pitchFamily="2" charset="0"/>
                <a:cs typeface="Sora" pitchFamily="2" charset="0"/>
              </a:rPr>
              <a:t> key recommendations. Explain specific  findings </a:t>
            </a:r>
            <a:r>
              <a:rPr sz="700" spc="-3" dirty="0">
                <a:latin typeface="Sora" pitchFamily="2" charset="0"/>
                <a:cs typeface="Sora" pitchFamily="2" charset="0"/>
              </a:rPr>
              <a:t>on how </a:t>
            </a:r>
            <a:r>
              <a:rPr sz="700" dirty="0">
                <a:latin typeface="Sora" pitchFamily="2" charset="0"/>
                <a:cs typeface="Sora" pitchFamily="2" charset="0"/>
              </a:rPr>
              <a:t>the research </a:t>
            </a:r>
            <a:r>
              <a:rPr sz="700" spc="-3" dirty="0">
                <a:latin typeface="Sora" pitchFamily="2" charset="0"/>
                <a:cs typeface="Sora" pitchFamily="2" charset="0"/>
              </a:rPr>
              <a:t>addressed </a:t>
            </a:r>
            <a:r>
              <a:rPr sz="700" dirty="0">
                <a:latin typeface="Sora" pitchFamily="2" charset="0"/>
                <a:cs typeface="Sora" pitchFamily="2" charset="0"/>
              </a:rPr>
              <a:t>the study </a:t>
            </a:r>
            <a:r>
              <a:rPr sz="700" spc="-3" dirty="0">
                <a:latin typeface="Sora" pitchFamily="2" charset="0"/>
                <a:cs typeface="Sora" pitchFamily="2" charset="0"/>
              </a:rPr>
              <a:t>question or</a:t>
            </a:r>
            <a:r>
              <a:rPr sz="700" spc="-6" dirty="0">
                <a:latin typeface="Sora" pitchFamily="2" charset="0"/>
                <a:cs typeface="Sora" pitchFamily="2" charset="0"/>
              </a:rPr>
              <a:t> </a:t>
            </a:r>
            <a:r>
              <a:rPr sz="700" dirty="0">
                <a:latin typeface="Sora" pitchFamily="2" charset="0"/>
                <a:cs typeface="Sora" pitchFamily="2" charset="0"/>
              </a:rPr>
              <a:t>challenge.</a:t>
            </a:r>
          </a:p>
        </p:txBody>
      </p:sp>
      <p:sp>
        <p:nvSpPr>
          <p:cNvPr id="46" name="object 7">
            <a:extLst>
              <a:ext uri="{FF2B5EF4-FFF2-40B4-BE49-F238E27FC236}">
                <a16:creationId xmlns:a16="http://schemas.microsoft.com/office/drawing/2014/main" id="{146C499F-F7B6-C002-41D0-787205E217A3}"/>
              </a:ext>
            </a:extLst>
          </p:cNvPr>
          <p:cNvSpPr txBox="1"/>
          <p:nvPr/>
        </p:nvSpPr>
        <p:spPr>
          <a:xfrm>
            <a:off x="4628339" y="1001896"/>
            <a:ext cx="1671347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Results</a:t>
            </a:r>
          </a:p>
        </p:txBody>
      </p:sp>
      <p:sp>
        <p:nvSpPr>
          <p:cNvPr id="51" name="object 16">
            <a:extLst>
              <a:ext uri="{FF2B5EF4-FFF2-40B4-BE49-F238E27FC236}">
                <a16:creationId xmlns:a16="http://schemas.microsoft.com/office/drawing/2014/main" id="{D0956B8A-1799-F05D-AB54-C8EFB404B6A0}"/>
              </a:ext>
            </a:extLst>
          </p:cNvPr>
          <p:cNvSpPr txBox="1"/>
          <p:nvPr/>
        </p:nvSpPr>
        <p:spPr>
          <a:xfrm>
            <a:off x="4580389" y="1257927"/>
            <a:ext cx="2221025" cy="3728535"/>
          </a:xfrm>
          <a:prstGeom prst="rect">
            <a:avLst/>
          </a:prstGeom>
          <a:solidFill>
            <a:srgbClr val="F3FCFF"/>
          </a:solidFill>
        </p:spPr>
        <p:txBody>
          <a:bodyPr vert="horz" wrap="square" lIns="139808" tIns="139808" rIns="139808" bIns="139808" rtlCol="0">
            <a:noAutofit/>
          </a:bodyPr>
          <a:lstStyle/>
          <a:p>
            <a:pPr>
              <a:spcBef>
                <a:spcPts val="55"/>
              </a:spcBef>
            </a:pPr>
            <a:r>
              <a:rPr lang="en-GB" sz="70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Present specific findings to</a:t>
            </a:r>
            <a:r>
              <a:rPr lang="en-GB" sz="700" spc="-5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 </a:t>
            </a:r>
            <a:r>
              <a:rPr lang="en-GB" sz="700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date.</a:t>
            </a:r>
            <a:endParaRPr lang="en-GB" sz="700" dirty="0">
              <a:solidFill>
                <a:srgbClr val="191919"/>
              </a:solidFill>
              <a:latin typeface="Sora" pitchFamily="2" charset="0"/>
              <a:cs typeface="Sora" pitchFamily="2" charset="0"/>
            </a:endParaRPr>
          </a:p>
        </p:txBody>
      </p:sp>
      <p:sp>
        <p:nvSpPr>
          <p:cNvPr id="45" name="object 7">
            <a:extLst>
              <a:ext uri="{FF2B5EF4-FFF2-40B4-BE49-F238E27FC236}">
                <a16:creationId xmlns:a16="http://schemas.microsoft.com/office/drawing/2014/main" id="{92BF5FC5-88FB-7ECD-45F3-0F4BBDC11B48}"/>
              </a:ext>
            </a:extLst>
          </p:cNvPr>
          <p:cNvSpPr txBox="1"/>
          <p:nvPr/>
        </p:nvSpPr>
        <p:spPr>
          <a:xfrm>
            <a:off x="2335042" y="1011357"/>
            <a:ext cx="1669188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Intervention &amp; Response </a:t>
            </a: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A97AC6BE-F99A-A230-4060-1E1752554832}"/>
              </a:ext>
            </a:extLst>
          </p:cNvPr>
          <p:cNvSpPr txBox="1"/>
          <p:nvPr/>
        </p:nvSpPr>
        <p:spPr>
          <a:xfrm>
            <a:off x="2299981" y="1257928"/>
            <a:ext cx="2221025" cy="3251806"/>
          </a:xfrm>
          <a:prstGeom prst="rect">
            <a:avLst/>
          </a:prstGeom>
          <a:solidFill>
            <a:srgbClr val="F3FCFF"/>
          </a:solidFill>
        </p:spPr>
        <p:txBody>
          <a:bodyPr vert="horz" wrap="square" lIns="139808" tIns="139808" rIns="139808" bIns="139808" rtlCol="0">
            <a:noAutofit/>
          </a:bodyPr>
          <a:lstStyle/>
          <a:p>
            <a:pPr>
              <a:spcBef>
                <a:spcPts val="55"/>
              </a:spcBef>
            </a:pPr>
            <a:r>
              <a:rPr lang="en-US" sz="700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Present the intervention or response. </a:t>
            </a:r>
            <a:endParaRPr lang="en-GB" sz="700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54" name="object 74">
            <a:extLst>
              <a:ext uri="{FF2B5EF4-FFF2-40B4-BE49-F238E27FC236}">
                <a16:creationId xmlns:a16="http://schemas.microsoft.com/office/drawing/2014/main" id="{5D292DDD-640C-5F0C-AB14-DB283EE0462D}"/>
              </a:ext>
            </a:extLst>
          </p:cNvPr>
          <p:cNvSpPr/>
          <p:nvPr/>
        </p:nvSpPr>
        <p:spPr>
          <a:xfrm>
            <a:off x="55389" y="4565737"/>
            <a:ext cx="4465092" cy="425444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F3FCFF"/>
          </a:solidFill>
        </p:spPr>
        <p:txBody>
          <a:bodyPr wrap="square" lIns="0" tIns="0" rIns="0" bIns="0" rtlCol="0"/>
          <a:lstStyle/>
          <a:p>
            <a:endParaRPr sz="700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55" name="object 80">
            <a:extLst>
              <a:ext uri="{FF2B5EF4-FFF2-40B4-BE49-F238E27FC236}">
                <a16:creationId xmlns:a16="http://schemas.microsoft.com/office/drawing/2014/main" id="{3884312D-752A-A7EA-D721-AD70E77E3012}"/>
              </a:ext>
            </a:extLst>
          </p:cNvPr>
          <p:cNvSpPr txBox="1"/>
          <p:nvPr/>
        </p:nvSpPr>
        <p:spPr>
          <a:xfrm>
            <a:off x="188778" y="4633940"/>
            <a:ext cx="1447656" cy="282227"/>
          </a:xfrm>
          <a:prstGeom prst="rect">
            <a:avLst/>
          </a:prstGeom>
        </p:spPr>
        <p:txBody>
          <a:bodyPr vert="horz" wrap="square" lIns="0" tIns="352" rIns="0" bIns="0" rtlCol="0">
            <a:spAutoFit/>
          </a:bodyPr>
          <a:lstStyle/>
          <a:p>
            <a:pPr marL="7046">
              <a:spcBef>
                <a:spcPts val="3"/>
              </a:spcBef>
            </a:pPr>
            <a:r>
              <a:rPr sz="555" b="1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References</a:t>
            </a:r>
            <a:endParaRPr sz="555" dirty="0">
              <a:latin typeface="Sora" pitchFamily="2" charset="0"/>
              <a:cs typeface="Sora" pitchFamily="2" charset="0"/>
            </a:endParaRPr>
          </a:p>
          <a:p>
            <a:pPr marL="7046">
              <a:spcBef>
                <a:spcPts val="166"/>
              </a:spcBef>
            </a:pPr>
            <a:r>
              <a:rPr sz="555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Journal Article, </a:t>
            </a:r>
            <a:r>
              <a:rPr sz="555" i="1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Name of</a:t>
            </a:r>
            <a:r>
              <a:rPr sz="555" i="1" spc="-86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 </a:t>
            </a:r>
            <a:r>
              <a:rPr sz="555" i="1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Journal</a:t>
            </a:r>
            <a:endParaRPr sz="555" dirty="0">
              <a:latin typeface="Sora" pitchFamily="2" charset="0"/>
              <a:cs typeface="Sora" pitchFamily="2" charset="0"/>
            </a:endParaRPr>
          </a:p>
          <a:p>
            <a:pPr marL="7046"/>
            <a:r>
              <a:rPr sz="555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Journal Article, </a:t>
            </a:r>
            <a:r>
              <a:rPr sz="555" i="1" spc="-3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Name of</a:t>
            </a:r>
            <a:r>
              <a:rPr sz="555" i="1" spc="-86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 </a:t>
            </a:r>
            <a:r>
              <a:rPr sz="555" i="1" dirty="0">
                <a:solidFill>
                  <a:srgbClr val="191919"/>
                </a:solidFill>
                <a:latin typeface="Sora" pitchFamily="2" charset="0"/>
                <a:cs typeface="Sora" pitchFamily="2" charset="0"/>
              </a:rPr>
              <a:t>Journal</a:t>
            </a:r>
            <a:endParaRPr sz="555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6C7CA86-8C04-6E4E-C04A-85616A555BFD}"/>
              </a:ext>
            </a:extLst>
          </p:cNvPr>
          <p:cNvSpPr/>
          <p:nvPr/>
        </p:nvSpPr>
        <p:spPr>
          <a:xfrm>
            <a:off x="3409618" y="155010"/>
            <a:ext cx="4715110" cy="613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0919">
              <a:spcBef>
                <a:spcPts val="777"/>
              </a:spcBef>
            </a:pPr>
            <a:r>
              <a:rPr lang="en-IN" sz="1332" b="1" dirty="0">
                <a:solidFill>
                  <a:schemeClr val="bg1"/>
                </a:solidFill>
                <a:latin typeface="Sora" pitchFamily="2" charset="0"/>
                <a:ea typeface="Helvetica Neue Condensed" panose="02000503000000020004" pitchFamily="2" charset="0"/>
                <a:cs typeface="Sora" pitchFamily="2" charset="0"/>
              </a:rPr>
              <a:t>E-Poster</a:t>
            </a:r>
            <a:r>
              <a:rPr lang="en-IN" sz="1332" b="1" spc="-3" dirty="0">
                <a:solidFill>
                  <a:schemeClr val="bg1"/>
                </a:solidFill>
                <a:latin typeface="Sora" pitchFamily="2" charset="0"/>
                <a:ea typeface="Helvetica Neue Condensed" panose="02000503000000020004" pitchFamily="2" charset="0"/>
                <a:cs typeface="Sora" pitchFamily="2" charset="0"/>
              </a:rPr>
              <a:t> </a:t>
            </a:r>
            <a:r>
              <a:rPr lang="en-IN" sz="1332" b="1" spc="-6" dirty="0">
                <a:solidFill>
                  <a:schemeClr val="bg1"/>
                </a:solidFill>
                <a:latin typeface="Sora" pitchFamily="2" charset="0"/>
                <a:ea typeface="Helvetica Neue Condensed" panose="02000503000000020004" pitchFamily="2" charset="0"/>
                <a:cs typeface="Sora" pitchFamily="2" charset="0"/>
              </a:rPr>
              <a:t>Title</a:t>
            </a:r>
            <a:endParaRPr lang="en-IN" sz="1332" b="1" dirty="0">
              <a:solidFill>
                <a:schemeClr val="bg1"/>
              </a:solidFill>
              <a:latin typeface="Sora" pitchFamily="2" charset="0"/>
              <a:ea typeface="Helvetica Neue Condensed" panose="02000503000000020004" pitchFamily="2" charset="0"/>
              <a:cs typeface="Sora" pitchFamily="2" charset="0"/>
            </a:endParaRPr>
          </a:p>
          <a:p>
            <a:pPr marL="140919" marR="2518931">
              <a:spcBef>
                <a:spcPts val="605"/>
              </a:spcBef>
            </a:pPr>
            <a:r>
              <a:rPr lang="en-IN" sz="777" dirty="0">
                <a:solidFill>
                  <a:schemeClr val="bg1"/>
                </a:solidFill>
                <a:latin typeface="Sora" pitchFamily="2" charset="0"/>
                <a:ea typeface="Helvetica Neue Light" panose="02000403000000020004" pitchFamily="2" charset="0"/>
                <a:cs typeface="Sora" pitchFamily="2" charset="0"/>
              </a:rPr>
              <a:t>Researchers’/Presenters’ Names  Institution/Organization/Company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BA67F78-EAE7-EC72-EEBA-210C0ED478AE}"/>
              </a:ext>
            </a:extLst>
          </p:cNvPr>
          <p:cNvSpPr/>
          <p:nvPr/>
        </p:nvSpPr>
        <p:spPr>
          <a:xfrm>
            <a:off x="7682618" y="180375"/>
            <a:ext cx="1063817" cy="2289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9727">
              <a:spcBef>
                <a:spcPts val="3"/>
              </a:spcBef>
            </a:pPr>
            <a:r>
              <a:rPr lang="en-GB" sz="888" dirty="0">
                <a:solidFill>
                  <a:schemeClr val="bg1"/>
                </a:solidFill>
                <a:latin typeface="Sora" pitchFamily="2" charset="0"/>
                <a:ea typeface="Helvetica Neue Medium" panose="02000503000000020004" pitchFamily="2" charset="0"/>
                <a:cs typeface="Sora" pitchFamily="2" charset="0"/>
              </a:rPr>
              <a:t>E-Poster</a:t>
            </a:r>
            <a:r>
              <a:rPr lang="en-GB" sz="888" spc="-3" dirty="0">
                <a:solidFill>
                  <a:schemeClr val="bg1"/>
                </a:solidFill>
                <a:latin typeface="Sora" pitchFamily="2" charset="0"/>
                <a:ea typeface="Helvetica Neue Medium" panose="02000503000000020004" pitchFamily="2" charset="0"/>
                <a:cs typeface="Sora" pitchFamily="2" charset="0"/>
              </a:rPr>
              <a:t> No.</a:t>
            </a:r>
            <a:endParaRPr lang="en-GB" sz="888" dirty="0">
              <a:solidFill>
                <a:schemeClr val="bg1"/>
              </a:solidFill>
              <a:latin typeface="Sora" pitchFamily="2" charset="0"/>
              <a:ea typeface="Helvetica Neue Medium" panose="02000503000000020004" pitchFamily="2" charset="0"/>
              <a:cs typeface="So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579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74">
            <a:extLst>
              <a:ext uri="{FF2B5EF4-FFF2-40B4-BE49-F238E27FC236}">
                <a16:creationId xmlns:a16="http://schemas.microsoft.com/office/drawing/2014/main" id="{6B8D448D-60F0-E5A2-7A0B-C0BFF16F98DF}"/>
              </a:ext>
            </a:extLst>
          </p:cNvPr>
          <p:cNvSpPr/>
          <p:nvPr/>
        </p:nvSpPr>
        <p:spPr>
          <a:xfrm>
            <a:off x="6861249" y="943838"/>
            <a:ext cx="2142616" cy="310343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213B74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22" name="object 74">
            <a:extLst>
              <a:ext uri="{FF2B5EF4-FFF2-40B4-BE49-F238E27FC236}">
                <a16:creationId xmlns:a16="http://schemas.microsoft.com/office/drawing/2014/main" id="{DE50C0A4-75D5-5F91-A9CD-23CDF35544E9}"/>
              </a:ext>
            </a:extLst>
          </p:cNvPr>
          <p:cNvSpPr/>
          <p:nvPr/>
        </p:nvSpPr>
        <p:spPr>
          <a:xfrm>
            <a:off x="200980" y="1956778"/>
            <a:ext cx="2079947" cy="229951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213B74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23" name="object 74">
            <a:extLst>
              <a:ext uri="{FF2B5EF4-FFF2-40B4-BE49-F238E27FC236}">
                <a16:creationId xmlns:a16="http://schemas.microsoft.com/office/drawing/2014/main" id="{38A80949-9C68-AE49-0A28-96235FD708B1}"/>
              </a:ext>
            </a:extLst>
          </p:cNvPr>
          <p:cNvSpPr/>
          <p:nvPr/>
        </p:nvSpPr>
        <p:spPr>
          <a:xfrm>
            <a:off x="200980" y="2980593"/>
            <a:ext cx="2079947" cy="229951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213B74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24" name="object 74">
            <a:extLst>
              <a:ext uri="{FF2B5EF4-FFF2-40B4-BE49-F238E27FC236}">
                <a16:creationId xmlns:a16="http://schemas.microsoft.com/office/drawing/2014/main" id="{D84217FF-289C-A453-5CD9-4CB5DC8B82A4}"/>
              </a:ext>
            </a:extLst>
          </p:cNvPr>
          <p:cNvSpPr/>
          <p:nvPr/>
        </p:nvSpPr>
        <p:spPr>
          <a:xfrm>
            <a:off x="200980" y="3992685"/>
            <a:ext cx="2079947" cy="229951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213B74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8" name="object 74">
            <a:extLst>
              <a:ext uri="{FF2B5EF4-FFF2-40B4-BE49-F238E27FC236}">
                <a16:creationId xmlns:a16="http://schemas.microsoft.com/office/drawing/2014/main" id="{C73F12A8-1B30-5CC0-46CC-4E3CBF2BE1ED}"/>
              </a:ext>
            </a:extLst>
          </p:cNvPr>
          <p:cNvSpPr/>
          <p:nvPr/>
        </p:nvSpPr>
        <p:spPr>
          <a:xfrm>
            <a:off x="200980" y="952501"/>
            <a:ext cx="2079947" cy="229951"/>
          </a:xfrm>
          <a:custGeom>
            <a:avLst/>
            <a:gdLst/>
            <a:ahLst/>
            <a:cxnLst/>
            <a:rect l="l" t="t" r="r" b="b"/>
            <a:pathLst>
              <a:path w="7620000" h="689609">
                <a:moveTo>
                  <a:pt x="7620000" y="0"/>
                </a:moveTo>
                <a:lnTo>
                  <a:pt x="0" y="0"/>
                </a:lnTo>
                <a:lnTo>
                  <a:pt x="0" y="689356"/>
                </a:lnTo>
                <a:lnTo>
                  <a:pt x="7620000" y="689356"/>
                </a:lnTo>
                <a:lnTo>
                  <a:pt x="7620000" y="0"/>
                </a:lnTo>
                <a:close/>
              </a:path>
            </a:pathLst>
          </a:custGeom>
          <a:solidFill>
            <a:srgbClr val="213B74"/>
          </a:solidFill>
        </p:spPr>
        <p:txBody>
          <a:bodyPr wrap="square" lIns="0" tIns="0" rIns="0" bIns="0" rtlCol="0"/>
          <a:lstStyle/>
          <a:p>
            <a:endParaRPr sz="559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040170-BC74-4C41-AE85-28D02121445F}"/>
              </a:ext>
            </a:extLst>
          </p:cNvPr>
          <p:cNvSpPr/>
          <p:nvPr/>
        </p:nvSpPr>
        <p:spPr>
          <a:xfrm>
            <a:off x="140135" y="964566"/>
            <a:ext cx="8870776" cy="402392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59" dirty="0">
                <a:ln w="3175">
                  <a:solidFill>
                    <a:schemeClr val="tx1"/>
                  </a:solidFill>
                </a:ln>
                <a:latin typeface="Sora" pitchFamily="2" charset="0"/>
                <a:cs typeface="Sora" pitchFamily="2" charset="0"/>
              </a:rPr>
              <a:t> </a:t>
            </a:r>
          </a:p>
        </p:txBody>
      </p:sp>
      <p:sp>
        <p:nvSpPr>
          <p:cNvPr id="44" name="object 7">
            <a:extLst>
              <a:ext uri="{FF2B5EF4-FFF2-40B4-BE49-F238E27FC236}">
                <a16:creationId xmlns:a16="http://schemas.microsoft.com/office/drawing/2014/main" id="{8A4AC74B-2AFD-4940-9130-FFAB3F2028A1}"/>
              </a:ext>
            </a:extLst>
          </p:cNvPr>
          <p:cNvSpPr txBox="1"/>
          <p:nvPr/>
        </p:nvSpPr>
        <p:spPr>
          <a:xfrm>
            <a:off x="200981" y="963039"/>
            <a:ext cx="1966116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Background</a:t>
            </a:r>
          </a:p>
        </p:txBody>
      </p:sp>
      <p:sp>
        <p:nvSpPr>
          <p:cNvPr id="3" name="object 16">
            <a:extLst>
              <a:ext uri="{FF2B5EF4-FFF2-40B4-BE49-F238E27FC236}">
                <a16:creationId xmlns:a16="http://schemas.microsoft.com/office/drawing/2014/main" id="{269CD8FC-ABA5-C144-78BD-11B9EE238810}"/>
              </a:ext>
            </a:extLst>
          </p:cNvPr>
          <p:cNvSpPr txBox="1"/>
          <p:nvPr/>
        </p:nvSpPr>
        <p:spPr>
          <a:xfrm>
            <a:off x="202804" y="1182452"/>
            <a:ext cx="2079947" cy="719014"/>
          </a:xfrm>
          <a:prstGeom prst="rect">
            <a:avLst/>
          </a:prstGeom>
          <a:solidFill>
            <a:srgbClr val="F3FCFF"/>
          </a:solidFill>
        </p:spPr>
        <p:txBody>
          <a:bodyPr vert="horz" wrap="square" lIns="139808" tIns="139808" rIns="139808" bIns="139808" rtlCol="0">
            <a:noAutofit/>
          </a:bodyPr>
          <a:lstStyle>
            <a:defPPr>
              <a:defRPr lang="en-US"/>
            </a:defPPr>
            <a:lvl1pPr marR="2818">
              <a:spcBef>
                <a:spcPts val="55"/>
              </a:spcBef>
              <a:defRPr sz="70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defRPr>
            </a:lvl1pPr>
          </a:lstStyle>
          <a:p>
            <a:r>
              <a:rPr lang="en-GB">
                <a:latin typeface="Sora" pitchFamily="2" charset="0"/>
                <a:cs typeface="Sora" pitchFamily="2" charset="0"/>
              </a:rPr>
              <a:t>Ist</a:t>
            </a:r>
            <a:r>
              <a:rPr lang="en-GB" dirty="0">
                <a:latin typeface="Sora" pitchFamily="2" charset="0"/>
                <a:cs typeface="Sora" pitchFamily="2" charset="0"/>
              </a:rPr>
              <a:t>, </a:t>
            </a:r>
            <a:r>
              <a:rPr lang="en-GB">
                <a:latin typeface="Sora" pitchFamily="2" charset="0"/>
                <a:cs typeface="Sora" pitchFamily="2" charset="0"/>
              </a:rPr>
              <a:t>nis dolorum quis ilit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>
                <a:latin typeface="Sora" pitchFamily="2" charset="0"/>
                <a:cs typeface="Sora" pitchFamily="2" charset="0"/>
              </a:rPr>
              <a:t>res eatio ende eos doluptatus dipsum ni ut ipsae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>
                <a:latin typeface="Sora" pitchFamily="2" charset="0"/>
                <a:cs typeface="Sora" pitchFamily="2" charset="0"/>
              </a:rPr>
              <a:t>qui volorit</a:t>
            </a:r>
            <a:r>
              <a:rPr lang="en-GB" dirty="0">
                <a:latin typeface="Sora" pitchFamily="2" charset="0"/>
                <a:cs typeface="Sora" pitchFamily="2" charset="0"/>
              </a:rPr>
              <a:t>.</a:t>
            </a: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695637BE-600C-5D4C-0FD0-9ACA149E29E6}"/>
              </a:ext>
            </a:extLst>
          </p:cNvPr>
          <p:cNvSpPr txBox="1"/>
          <p:nvPr/>
        </p:nvSpPr>
        <p:spPr>
          <a:xfrm>
            <a:off x="6858657" y="994258"/>
            <a:ext cx="2043308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IN" sz="800" b="1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Extra </a:t>
            </a:r>
            <a:r>
              <a:rPr lang="en-IN" sz="800" b="1" spc="-11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Tables </a:t>
            </a:r>
            <a:r>
              <a:rPr lang="en-IN" sz="800" b="1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&amp; Figures</a:t>
            </a:r>
            <a:endParaRPr lang="en-IN" sz="800" dirty="0">
              <a:solidFill>
                <a:schemeClr val="bg1"/>
              </a:solidFill>
              <a:latin typeface="Sora" pitchFamily="2" charset="0"/>
              <a:cs typeface="Sora" pitchFamily="2" charset="0"/>
            </a:endParaRPr>
          </a:p>
        </p:txBody>
      </p:sp>
      <p:sp>
        <p:nvSpPr>
          <p:cNvPr id="12" name="object 16">
            <a:extLst>
              <a:ext uri="{FF2B5EF4-FFF2-40B4-BE49-F238E27FC236}">
                <a16:creationId xmlns:a16="http://schemas.microsoft.com/office/drawing/2014/main" id="{DB1C847B-2A1E-35FC-96D5-A6BEFA4F7FEE}"/>
              </a:ext>
            </a:extLst>
          </p:cNvPr>
          <p:cNvSpPr txBox="1"/>
          <p:nvPr/>
        </p:nvSpPr>
        <p:spPr>
          <a:xfrm>
            <a:off x="6863841" y="1246094"/>
            <a:ext cx="2140024" cy="3735352"/>
          </a:xfrm>
          <a:prstGeom prst="rect">
            <a:avLst/>
          </a:prstGeom>
          <a:solidFill>
            <a:srgbClr val="F3FCFF"/>
          </a:solidFill>
        </p:spPr>
        <p:txBody>
          <a:bodyPr vert="horz" wrap="square" lIns="139808" tIns="139808" rIns="139808" bIns="139808" rtlCol="0">
            <a:noAutofit/>
          </a:bodyPr>
          <a:lstStyle>
            <a:defPPr>
              <a:defRPr lang="en-US"/>
            </a:defPPr>
            <a:lvl1pPr marR="2818">
              <a:spcBef>
                <a:spcPts val="55"/>
              </a:spcBef>
              <a:defRPr sz="70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defRPr>
            </a:lvl1pPr>
          </a:lstStyle>
          <a:p>
            <a:endParaRPr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EF49ACDC-9969-133F-9620-51D3CD9D0983}"/>
              </a:ext>
            </a:extLst>
          </p:cNvPr>
          <p:cNvSpPr txBox="1"/>
          <p:nvPr/>
        </p:nvSpPr>
        <p:spPr>
          <a:xfrm>
            <a:off x="239445" y="1975988"/>
            <a:ext cx="2043308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Methods</a:t>
            </a:r>
            <a:endParaRPr lang="en-GB" sz="666" b="1" spc="-3" dirty="0">
              <a:solidFill>
                <a:schemeClr val="bg1"/>
              </a:solidFill>
              <a:latin typeface="Sora" pitchFamily="2" charset="0"/>
              <a:cs typeface="Sora" pitchFamily="2" charset="0"/>
            </a:endParaRPr>
          </a:p>
        </p:txBody>
      </p:sp>
      <p:sp>
        <p:nvSpPr>
          <p:cNvPr id="14" name="object 16">
            <a:extLst>
              <a:ext uri="{FF2B5EF4-FFF2-40B4-BE49-F238E27FC236}">
                <a16:creationId xmlns:a16="http://schemas.microsoft.com/office/drawing/2014/main" id="{1FB1B3B0-EB33-DD8B-3C0A-5BF9C4E2BFCE}"/>
              </a:ext>
            </a:extLst>
          </p:cNvPr>
          <p:cNvSpPr txBox="1"/>
          <p:nvPr/>
        </p:nvSpPr>
        <p:spPr>
          <a:xfrm>
            <a:off x="202804" y="2188491"/>
            <a:ext cx="2079947" cy="738126"/>
          </a:xfrm>
          <a:prstGeom prst="rect">
            <a:avLst/>
          </a:prstGeom>
          <a:solidFill>
            <a:srgbClr val="F3FCFF"/>
          </a:solidFill>
        </p:spPr>
        <p:txBody>
          <a:bodyPr vert="horz" wrap="square" lIns="139808" tIns="139808" rIns="139808" bIns="139808" rtlCol="0">
            <a:noAutofit/>
          </a:bodyPr>
          <a:lstStyle>
            <a:defPPr>
              <a:defRPr lang="en-US"/>
            </a:defPPr>
            <a:lvl1pPr marR="2818">
              <a:spcBef>
                <a:spcPts val="55"/>
              </a:spcBef>
              <a:defRPr sz="70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defRPr>
            </a:lvl1pPr>
          </a:lstStyle>
          <a:p>
            <a:r>
              <a:rPr lang="en-GB">
                <a:latin typeface="Sora" pitchFamily="2" charset="0"/>
                <a:cs typeface="Sora" pitchFamily="2" charset="0"/>
              </a:rPr>
              <a:t>Ist, nis dolorum quis ilit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>
                <a:latin typeface="Sora" pitchFamily="2" charset="0"/>
                <a:cs typeface="Sora" pitchFamily="2" charset="0"/>
              </a:rPr>
              <a:t>res eatio ende eos doluptatus dipsum ni ut ipsae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>
                <a:latin typeface="Sora" pitchFamily="2" charset="0"/>
                <a:cs typeface="Sora" pitchFamily="2" charset="0"/>
              </a:rPr>
              <a:t>qui volorit</a:t>
            </a:r>
            <a:r>
              <a:rPr lang="en-GB" dirty="0">
                <a:latin typeface="Sora" pitchFamily="2" charset="0"/>
                <a:cs typeface="Sora" pitchFamily="2" charset="0"/>
              </a:rPr>
              <a:t>.</a:t>
            </a:r>
          </a:p>
          <a:p>
            <a:endParaRPr lang="en-GB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D95CE37A-5032-83F0-0CAF-1FC2841FF20D}"/>
              </a:ext>
            </a:extLst>
          </p:cNvPr>
          <p:cNvSpPr txBox="1"/>
          <p:nvPr/>
        </p:nvSpPr>
        <p:spPr>
          <a:xfrm>
            <a:off x="239445" y="2996399"/>
            <a:ext cx="2043308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GB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Results</a:t>
            </a:r>
            <a:endParaRPr lang="en-GB" sz="666" b="1" spc="-3" dirty="0">
              <a:solidFill>
                <a:schemeClr val="bg1"/>
              </a:solidFill>
              <a:latin typeface="Sora" pitchFamily="2" charset="0"/>
              <a:cs typeface="Sora" pitchFamily="2" charset="0"/>
            </a:endParaRPr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633F9253-25E5-42E5-7EB3-C0D85EF775A2}"/>
              </a:ext>
            </a:extLst>
          </p:cNvPr>
          <p:cNvSpPr txBox="1"/>
          <p:nvPr/>
        </p:nvSpPr>
        <p:spPr>
          <a:xfrm>
            <a:off x="202806" y="3210101"/>
            <a:ext cx="2079947" cy="719014"/>
          </a:xfrm>
          <a:prstGeom prst="rect">
            <a:avLst/>
          </a:prstGeom>
          <a:solidFill>
            <a:srgbClr val="F3FCFF"/>
          </a:solidFill>
        </p:spPr>
        <p:txBody>
          <a:bodyPr vert="horz" wrap="square" lIns="139808" tIns="139808" rIns="139808" bIns="139808" rtlCol="0">
            <a:noAutofit/>
          </a:bodyPr>
          <a:lstStyle>
            <a:defPPr>
              <a:defRPr lang="en-US"/>
            </a:defPPr>
            <a:lvl1pPr marR="2818">
              <a:spcBef>
                <a:spcPts val="55"/>
              </a:spcBef>
              <a:defRPr sz="70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defRPr>
            </a:lvl1pPr>
          </a:lstStyle>
          <a:p>
            <a:r>
              <a:rPr lang="en-GB">
                <a:latin typeface="Sora" pitchFamily="2" charset="0"/>
                <a:cs typeface="Sora" pitchFamily="2" charset="0"/>
              </a:rPr>
              <a:t>Ist, nis dolorum quis ilit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>
                <a:latin typeface="Sora" pitchFamily="2" charset="0"/>
                <a:cs typeface="Sora" pitchFamily="2" charset="0"/>
              </a:rPr>
              <a:t>res eatio ende eos doluptatus dipsum ni ut ipsae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>
                <a:latin typeface="Sora" pitchFamily="2" charset="0"/>
                <a:cs typeface="Sora" pitchFamily="2" charset="0"/>
              </a:rPr>
              <a:t>qui volorit</a:t>
            </a:r>
            <a:r>
              <a:rPr lang="en-GB" dirty="0">
                <a:latin typeface="Sora" pitchFamily="2" charset="0"/>
                <a:cs typeface="Sora" pitchFamily="2" charset="0"/>
              </a:rPr>
              <a:t>.</a:t>
            </a:r>
          </a:p>
          <a:p>
            <a:endParaRPr lang="en-GB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17" name="object 7">
            <a:extLst>
              <a:ext uri="{FF2B5EF4-FFF2-40B4-BE49-F238E27FC236}">
                <a16:creationId xmlns:a16="http://schemas.microsoft.com/office/drawing/2014/main" id="{B9F94348-39BF-9D85-FABC-871D65EE2552}"/>
              </a:ext>
            </a:extLst>
          </p:cNvPr>
          <p:cNvSpPr txBox="1"/>
          <p:nvPr/>
        </p:nvSpPr>
        <p:spPr>
          <a:xfrm>
            <a:off x="239445" y="4008491"/>
            <a:ext cx="2043308" cy="170779"/>
          </a:xfrm>
          <a:prstGeom prst="rect">
            <a:avLst/>
          </a:prstGeom>
        </p:spPr>
        <p:txBody>
          <a:bodyPr vert="horz" wrap="square" lIns="0" tIns="47207" rIns="0" bIns="0" rtlCol="0">
            <a:spAutoFit/>
          </a:bodyPr>
          <a:lstStyle/>
          <a:p>
            <a:pPr marL="140919">
              <a:spcBef>
                <a:spcPts val="372"/>
              </a:spcBef>
            </a:pPr>
            <a:r>
              <a:rPr lang="en-IN" sz="800" b="1" spc="-3" dirty="0">
                <a:solidFill>
                  <a:schemeClr val="bg1"/>
                </a:solidFill>
                <a:latin typeface="Sora" pitchFamily="2" charset="0"/>
                <a:cs typeface="Sora" pitchFamily="2" charset="0"/>
              </a:rPr>
              <a:t>Discussion</a:t>
            </a:r>
            <a:endParaRPr lang="en-IN" sz="666" dirty="0">
              <a:solidFill>
                <a:schemeClr val="bg1"/>
              </a:solidFill>
              <a:latin typeface="Sora" pitchFamily="2" charset="0"/>
              <a:cs typeface="Sora" pitchFamily="2" charset="0"/>
            </a:endParaRPr>
          </a:p>
        </p:txBody>
      </p:sp>
      <p:sp>
        <p:nvSpPr>
          <p:cNvPr id="18" name="object 16">
            <a:extLst>
              <a:ext uri="{FF2B5EF4-FFF2-40B4-BE49-F238E27FC236}">
                <a16:creationId xmlns:a16="http://schemas.microsoft.com/office/drawing/2014/main" id="{772C0936-F3CA-28BD-6353-ABD24C392EA9}"/>
              </a:ext>
            </a:extLst>
          </p:cNvPr>
          <p:cNvSpPr txBox="1"/>
          <p:nvPr/>
        </p:nvSpPr>
        <p:spPr>
          <a:xfrm>
            <a:off x="202805" y="4223393"/>
            <a:ext cx="2079947" cy="758052"/>
          </a:xfrm>
          <a:prstGeom prst="rect">
            <a:avLst/>
          </a:prstGeom>
          <a:solidFill>
            <a:srgbClr val="F3FCFF"/>
          </a:solidFill>
        </p:spPr>
        <p:txBody>
          <a:bodyPr vert="horz" wrap="square" lIns="139808" tIns="139808" rIns="139808" bIns="139808" rtlCol="0">
            <a:noAutofit/>
          </a:bodyPr>
          <a:lstStyle>
            <a:defPPr>
              <a:defRPr lang="en-US"/>
            </a:defPPr>
            <a:lvl1pPr marR="2818">
              <a:spcBef>
                <a:spcPts val="55"/>
              </a:spcBef>
              <a:defRPr sz="700">
                <a:solidFill>
                  <a:srgbClr val="191919"/>
                </a:solidFill>
                <a:latin typeface="Chakra Petch" pitchFamily="2" charset="-34"/>
                <a:cs typeface="Chakra Petch" pitchFamily="2" charset="-34"/>
              </a:defRPr>
            </a:lvl1pPr>
          </a:lstStyle>
          <a:p>
            <a:r>
              <a:rPr lang="en-GB" dirty="0" err="1">
                <a:latin typeface="Sora" pitchFamily="2" charset="0"/>
                <a:cs typeface="Sora" pitchFamily="2" charset="0"/>
              </a:rPr>
              <a:t>Ist</a:t>
            </a:r>
            <a:r>
              <a:rPr lang="en-GB" dirty="0">
                <a:latin typeface="Sora" pitchFamily="2" charset="0"/>
                <a:cs typeface="Sora" pitchFamily="2" charset="0"/>
              </a:rPr>
              <a:t>, nis </a:t>
            </a:r>
            <a:r>
              <a:rPr lang="en-GB" dirty="0" err="1">
                <a:latin typeface="Sora" pitchFamily="2" charset="0"/>
                <a:cs typeface="Sora" pitchFamily="2" charset="0"/>
              </a:rPr>
              <a:t>dolorum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 dirty="0" err="1">
                <a:latin typeface="Sora" pitchFamily="2" charset="0"/>
                <a:cs typeface="Sora" pitchFamily="2" charset="0"/>
              </a:rPr>
              <a:t>quis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 dirty="0" err="1">
                <a:latin typeface="Sora" pitchFamily="2" charset="0"/>
                <a:cs typeface="Sora" pitchFamily="2" charset="0"/>
              </a:rPr>
              <a:t>ilit</a:t>
            </a:r>
            <a:r>
              <a:rPr lang="en-GB" dirty="0">
                <a:latin typeface="Sora" pitchFamily="2" charset="0"/>
                <a:cs typeface="Sora" pitchFamily="2" charset="0"/>
              </a:rPr>
              <a:t> res </a:t>
            </a:r>
            <a:r>
              <a:rPr lang="en-GB" dirty="0" err="1">
                <a:latin typeface="Sora" pitchFamily="2" charset="0"/>
                <a:cs typeface="Sora" pitchFamily="2" charset="0"/>
              </a:rPr>
              <a:t>eatio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 dirty="0" err="1">
                <a:latin typeface="Sora" pitchFamily="2" charset="0"/>
                <a:cs typeface="Sora" pitchFamily="2" charset="0"/>
              </a:rPr>
              <a:t>ende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 dirty="0" err="1">
                <a:latin typeface="Sora" pitchFamily="2" charset="0"/>
                <a:cs typeface="Sora" pitchFamily="2" charset="0"/>
              </a:rPr>
              <a:t>eos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 dirty="0" err="1">
                <a:latin typeface="Sora" pitchFamily="2" charset="0"/>
                <a:cs typeface="Sora" pitchFamily="2" charset="0"/>
              </a:rPr>
              <a:t>doluptatus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 dirty="0" err="1">
                <a:latin typeface="Sora" pitchFamily="2" charset="0"/>
                <a:cs typeface="Sora" pitchFamily="2" charset="0"/>
              </a:rPr>
              <a:t>dipsum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 dirty="0" err="1">
                <a:latin typeface="Sora" pitchFamily="2" charset="0"/>
                <a:cs typeface="Sora" pitchFamily="2" charset="0"/>
              </a:rPr>
              <a:t>ni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 dirty="0" err="1">
                <a:latin typeface="Sora" pitchFamily="2" charset="0"/>
                <a:cs typeface="Sora" pitchFamily="2" charset="0"/>
              </a:rPr>
              <a:t>ut</a:t>
            </a:r>
            <a:r>
              <a:rPr lang="en-GB" dirty="0">
                <a:latin typeface="Sora" pitchFamily="2" charset="0"/>
                <a:cs typeface="Sora" pitchFamily="2" charset="0"/>
              </a:rPr>
              <a:t> </a:t>
            </a:r>
            <a:r>
              <a:rPr lang="en-GB" dirty="0" err="1">
                <a:latin typeface="Sora" pitchFamily="2" charset="0"/>
                <a:cs typeface="Sora" pitchFamily="2" charset="0"/>
              </a:rPr>
              <a:t>ipsae</a:t>
            </a:r>
            <a:r>
              <a:rPr lang="en-GB" dirty="0">
                <a:latin typeface="Sora" pitchFamily="2" charset="0"/>
                <a:cs typeface="Sora" pitchFamily="2" charset="0"/>
              </a:rPr>
              <a:t> qui </a:t>
            </a:r>
            <a:r>
              <a:rPr lang="en-GB" dirty="0" err="1">
                <a:latin typeface="Sora" pitchFamily="2" charset="0"/>
                <a:cs typeface="Sora" pitchFamily="2" charset="0"/>
              </a:rPr>
              <a:t>volorit</a:t>
            </a:r>
            <a:r>
              <a:rPr lang="en-GB" dirty="0">
                <a:latin typeface="Sora" pitchFamily="2" charset="0"/>
                <a:cs typeface="Sora" pitchFamily="2" charset="0"/>
              </a:rPr>
              <a:t>.</a:t>
            </a:r>
          </a:p>
          <a:p>
            <a:endParaRPr lang="en-GB" dirty="0">
              <a:latin typeface="Sora" pitchFamily="2" charset="0"/>
              <a:cs typeface="Sora" pitchFamily="2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944D87B-4C78-1071-CCA4-4DE95D385970}"/>
              </a:ext>
            </a:extLst>
          </p:cNvPr>
          <p:cNvSpPr/>
          <p:nvPr/>
        </p:nvSpPr>
        <p:spPr>
          <a:xfrm>
            <a:off x="2393325" y="943838"/>
            <a:ext cx="4359944" cy="4040114"/>
          </a:xfrm>
          <a:prstGeom prst="rect">
            <a:avLst/>
          </a:prstGeom>
          <a:solidFill>
            <a:srgbClr val="F3FCFF"/>
          </a:solidFill>
        </p:spPr>
        <p:txBody>
          <a:bodyPr vert="horz" wrap="square" lIns="139808" tIns="139808" rIns="139808" bIns="139808" rtlCol="0">
            <a:noAutofit/>
          </a:bodyPr>
          <a:lstStyle/>
          <a:p>
            <a:pPr marR="2818">
              <a:spcBef>
                <a:spcPts val="55"/>
              </a:spcBef>
            </a:pPr>
            <a:endParaRPr lang="en-IN" sz="700" dirty="0">
              <a:solidFill>
                <a:srgbClr val="191919"/>
              </a:solidFill>
              <a:latin typeface="Sora" pitchFamily="2" charset="0"/>
              <a:cs typeface="Sora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528427-1B9B-B525-6C54-0FBD91EA52C5}"/>
              </a:ext>
            </a:extLst>
          </p:cNvPr>
          <p:cNvSpPr txBox="1"/>
          <p:nvPr/>
        </p:nvSpPr>
        <p:spPr>
          <a:xfrm>
            <a:off x="3007015" y="1927595"/>
            <a:ext cx="3129971" cy="18855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GB" sz="1942" b="1" dirty="0">
                <a:solidFill>
                  <a:srgbClr val="213B74"/>
                </a:solidFill>
                <a:latin typeface="Sora" pitchFamily="2" charset="0"/>
                <a:ea typeface="Verdana" panose="020B0604030504040204" pitchFamily="34" charset="0"/>
                <a:cs typeface="Sora" pitchFamily="2" charset="0"/>
              </a:rPr>
              <a:t>Main finding </a:t>
            </a:r>
            <a:r>
              <a:rPr lang="en-GB" sz="1942" dirty="0">
                <a:solidFill>
                  <a:srgbClr val="213B74"/>
                </a:solidFill>
                <a:latin typeface="Sora" pitchFamily="2" charset="0"/>
                <a:ea typeface="Verdana" panose="020B0604030504040204" pitchFamily="34" charset="0"/>
                <a:cs typeface="Sora" pitchFamily="2" charset="0"/>
              </a:rPr>
              <a:t>goes here, translated into </a:t>
            </a:r>
            <a:r>
              <a:rPr lang="en-GB" sz="1942" b="1" dirty="0">
                <a:solidFill>
                  <a:srgbClr val="213B74"/>
                </a:solidFill>
                <a:latin typeface="Sora" pitchFamily="2" charset="0"/>
                <a:ea typeface="Verdana" panose="020B0604030504040204" pitchFamily="34" charset="0"/>
                <a:cs typeface="Sora" pitchFamily="2" charset="0"/>
              </a:rPr>
              <a:t>plain English</a:t>
            </a:r>
            <a:r>
              <a:rPr lang="en-GB" sz="1942" dirty="0">
                <a:solidFill>
                  <a:srgbClr val="213B74"/>
                </a:solidFill>
                <a:latin typeface="Sora" pitchFamily="2" charset="0"/>
                <a:ea typeface="Verdana" panose="020B0604030504040204" pitchFamily="34" charset="0"/>
                <a:cs typeface="Sora" pitchFamily="2" charset="0"/>
              </a:rPr>
              <a:t>. </a:t>
            </a:r>
          </a:p>
          <a:p>
            <a:pPr>
              <a:lnSpc>
                <a:spcPct val="100000"/>
              </a:lnSpc>
            </a:pPr>
            <a:br>
              <a:rPr lang="en-GB" sz="1942" dirty="0">
                <a:solidFill>
                  <a:srgbClr val="213B74"/>
                </a:solidFill>
                <a:latin typeface="Sora" pitchFamily="2" charset="0"/>
                <a:ea typeface="Verdana" panose="020B0604030504040204" pitchFamily="34" charset="0"/>
                <a:cs typeface="Sora" pitchFamily="2" charset="0"/>
              </a:rPr>
            </a:br>
            <a:r>
              <a:rPr lang="en-GB" sz="1942" b="1" dirty="0">
                <a:solidFill>
                  <a:srgbClr val="213B74"/>
                </a:solidFill>
                <a:latin typeface="Sora" pitchFamily="2" charset="0"/>
                <a:ea typeface="Verdana" panose="020B0604030504040204" pitchFamily="34" charset="0"/>
                <a:cs typeface="Sora" pitchFamily="2" charset="0"/>
              </a:rPr>
              <a:t>Emphasize</a:t>
            </a:r>
            <a:r>
              <a:rPr lang="en-GB" sz="1942" dirty="0">
                <a:solidFill>
                  <a:srgbClr val="213B74"/>
                </a:solidFill>
                <a:latin typeface="Sora" pitchFamily="2" charset="0"/>
                <a:ea typeface="Verdana" panose="020B0604030504040204" pitchFamily="34" charset="0"/>
                <a:cs typeface="Sora" pitchFamily="2" charset="0"/>
              </a:rPr>
              <a:t> the important words.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DBB3242-C121-784E-F3DD-22CA8840C05D}"/>
              </a:ext>
            </a:extLst>
          </p:cNvPr>
          <p:cNvSpPr/>
          <p:nvPr/>
        </p:nvSpPr>
        <p:spPr>
          <a:xfrm>
            <a:off x="3409618" y="155010"/>
            <a:ext cx="4715110" cy="613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0919">
              <a:spcBef>
                <a:spcPts val="777"/>
              </a:spcBef>
            </a:pPr>
            <a:r>
              <a:rPr lang="en-IN" sz="1332" b="1" dirty="0">
                <a:solidFill>
                  <a:schemeClr val="bg1"/>
                </a:solidFill>
                <a:latin typeface="Sora" pitchFamily="2" charset="0"/>
                <a:ea typeface="Helvetica Neue Condensed" panose="02000503000000020004" pitchFamily="2" charset="0"/>
                <a:cs typeface="Sora" pitchFamily="2" charset="0"/>
              </a:rPr>
              <a:t>E-Poster</a:t>
            </a:r>
            <a:r>
              <a:rPr lang="en-IN" sz="1332" b="1" spc="-3" dirty="0">
                <a:solidFill>
                  <a:schemeClr val="bg1"/>
                </a:solidFill>
                <a:latin typeface="Sora" pitchFamily="2" charset="0"/>
                <a:ea typeface="Helvetica Neue Condensed" panose="02000503000000020004" pitchFamily="2" charset="0"/>
                <a:cs typeface="Sora" pitchFamily="2" charset="0"/>
              </a:rPr>
              <a:t> </a:t>
            </a:r>
            <a:r>
              <a:rPr lang="en-IN" sz="1332" b="1" spc="-6" dirty="0">
                <a:solidFill>
                  <a:schemeClr val="bg1"/>
                </a:solidFill>
                <a:latin typeface="Sora" pitchFamily="2" charset="0"/>
                <a:ea typeface="Helvetica Neue Condensed" panose="02000503000000020004" pitchFamily="2" charset="0"/>
                <a:cs typeface="Sora" pitchFamily="2" charset="0"/>
              </a:rPr>
              <a:t>Title</a:t>
            </a:r>
            <a:endParaRPr lang="en-IN" sz="1332" b="1" dirty="0">
              <a:solidFill>
                <a:schemeClr val="bg1"/>
              </a:solidFill>
              <a:latin typeface="Sora" pitchFamily="2" charset="0"/>
              <a:ea typeface="Helvetica Neue Condensed" panose="02000503000000020004" pitchFamily="2" charset="0"/>
              <a:cs typeface="Sora" pitchFamily="2" charset="0"/>
            </a:endParaRPr>
          </a:p>
          <a:p>
            <a:pPr marL="140919" marR="2518931">
              <a:spcBef>
                <a:spcPts val="605"/>
              </a:spcBef>
            </a:pPr>
            <a:r>
              <a:rPr lang="en-IN" sz="777" dirty="0">
                <a:solidFill>
                  <a:schemeClr val="bg1"/>
                </a:solidFill>
                <a:latin typeface="Sora" pitchFamily="2" charset="0"/>
                <a:ea typeface="Helvetica Neue Light" panose="02000403000000020004" pitchFamily="2" charset="0"/>
                <a:cs typeface="Sora" pitchFamily="2" charset="0"/>
              </a:rPr>
              <a:t>Researchers’/Presenters’ Names  Institution/Organization/Company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195BFA-0FAB-D6E3-DB97-9CAA34E7DAF3}"/>
              </a:ext>
            </a:extLst>
          </p:cNvPr>
          <p:cNvSpPr/>
          <p:nvPr/>
        </p:nvSpPr>
        <p:spPr>
          <a:xfrm>
            <a:off x="7682618" y="180375"/>
            <a:ext cx="1063817" cy="2289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9727">
              <a:spcBef>
                <a:spcPts val="3"/>
              </a:spcBef>
            </a:pPr>
            <a:r>
              <a:rPr lang="en-GB" sz="888" dirty="0">
                <a:solidFill>
                  <a:schemeClr val="bg1"/>
                </a:solidFill>
                <a:latin typeface="Sora" pitchFamily="2" charset="0"/>
                <a:ea typeface="Helvetica Neue Medium" panose="02000503000000020004" pitchFamily="2" charset="0"/>
                <a:cs typeface="Sora" pitchFamily="2" charset="0"/>
              </a:rPr>
              <a:t>E-Poster</a:t>
            </a:r>
            <a:r>
              <a:rPr lang="en-GB" sz="888" spc="-3" dirty="0">
                <a:solidFill>
                  <a:schemeClr val="bg1"/>
                </a:solidFill>
                <a:latin typeface="Sora" pitchFamily="2" charset="0"/>
                <a:ea typeface="Helvetica Neue Medium" panose="02000503000000020004" pitchFamily="2" charset="0"/>
                <a:cs typeface="Sora" pitchFamily="2" charset="0"/>
              </a:rPr>
              <a:t> No.</a:t>
            </a:r>
            <a:endParaRPr lang="en-GB" sz="888" dirty="0">
              <a:solidFill>
                <a:schemeClr val="bg1"/>
              </a:solidFill>
              <a:latin typeface="Sora" pitchFamily="2" charset="0"/>
              <a:ea typeface="Helvetica Neue Medium" panose="02000503000000020004" pitchFamily="2" charset="0"/>
              <a:cs typeface="Sor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911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7EE8D0691D5B4A967E780449D25D41" ma:contentTypeVersion="18" ma:contentTypeDescription="Create a new document." ma:contentTypeScope="" ma:versionID="441171522aec530d9067463d82f9d3e2">
  <xsd:schema xmlns:xsd="http://www.w3.org/2001/XMLSchema" xmlns:xs="http://www.w3.org/2001/XMLSchema" xmlns:p="http://schemas.microsoft.com/office/2006/metadata/properties" xmlns:ns1="http://schemas.microsoft.com/sharepoint/v3" xmlns:ns2="b6d03df8-ec89-4866-95a9-30b923f4154c" xmlns:ns3="c36f8d22-69bc-4269-9993-aeb1a1ee8af8" targetNamespace="http://schemas.microsoft.com/office/2006/metadata/properties" ma:root="true" ma:fieldsID="313390b2365122de82a010f13dcf9154" ns1:_="" ns2:_="" ns3:_="">
    <xsd:import namespace="http://schemas.microsoft.com/sharepoint/v3"/>
    <xsd:import namespace="b6d03df8-ec89-4866-95a9-30b923f4154c"/>
    <xsd:import namespace="c36f8d22-69bc-4269-9993-aeb1a1ee8a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03df8-ec89-4866-95a9-30b923f415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b573d24f-8a70-488d-a97d-41419af637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6f8d22-69bc-4269-9993-aeb1a1ee8af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a193a403-1644-40a3-b28b-71b70b2d6bde}" ma:internalName="TaxCatchAll" ma:showField="CatchAllData" ma:web="c36f8d22-69bc-4269-9993-aeb1a1ee8a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c36f8d22-69bc-4269-9993-aeb1a1ee8af8" xsi:nil="true"/>
    <lcf76f155ced4ddcb4097134ff3c332f xmlns="b6d03df8-ec89-4866-95a9-30b923f4154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B66D78-8494-4D1C-BFCA-096DEFBCC5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6d03df8-ec89-4866-95a9-30b923f4154c"/>
    <ds:schemaRef ds:uri="c36f8d22-69bc-4269-9993-aeb1a1ee8a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1F3A60-6949-4287-8CFB-A91503500913}">
  <ds:schemaRefs>
    <ds:schemaRef ds:uri="http://schemas.microsoft.com/office/2006/documentManagement/types"/>
    <ds:schemaRef ds:uri="http://schemas.microsoft.com/office/2006/metadata/properties"/>
    <ds:schemaRef ds:uri="c36f8d22-69bc-4269-9993-aeb1a1ee8af8"/>
    <ds:schemaRef ds:uri="http://schemas.microsoft.com/office/infopath/2007/PartnerControls"/>
    <ds:schemaRef ds:uri="http://purl.org/dc/dcmitype/"/>
    <ds:schemaRef ds:uri="http://purl.org/dc/terms/"/>
    <ds:schemaRef ds:uri="http://schemas.openxmlformats.org/package/2006/metadata/core-properties"/>
    <ds:schemaRef ds:uri="b6d03df8-ec89-4866-95a9-30b923f4154c"/>
    <ds:schemaRef ds:uri="http://schemas.microsoft.com/sharepoint/v3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58D6FBF-796A-4503-B664-8F9F8D510E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1280</TotalTime>
  <Words>318</Words>
  <Application>Microsoft Office PowerPoint</Application>
  <PresentationFormat>On-screen Show (16:9)</PresentationFormat>
  <Paragraphs>48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Sora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Arox</dc:creator>
  <cp:lastModifiedBy>Arox T</cp:lastModifiedBy>
  <cp:revision>46</cp:revision>
  <dcterms:created xsi:type="dcterms:W3CDTF">2020-08-19T10:56:04Z</dcterms:created>
  <dcterms:modified xsi:type="dcterms:W3CDTF">2025-08-05T05:48:33Z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2020-08-19T00:00:00Z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2020-08-19T00:00:00Z</vt:filetime>
  </property>
  <property fmtid="{D5CDD505-2E9C-101B-9397-08002B2CF9AE}" pid="5" name="ContentTypeId">
    <vt:lpwstr>0x010100857EE8D0691D5B4A967E780449D25D41</vt:lpwstr>
  </property>
  <property fmtid="{D5CDD505-2E9C-101B-9397-08002B2CF9AE}" pid="6" name="MediaServiceImageTags">
    <vt:lpwstr/>
  </property>
</Properties>
</file>