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notesMasterIdLst>
    <p:notesMasterId r:id="rId8"/>
  </p:notesMasterIdLst>
  <p:sldIdLst>
    <p:sldId id="263" r:id="rId5"/>
    <p:sldId id="275" r:id="rId6"/>
    <p:sldId id="274" r:id="rId7"/>
  </p:sldIdLst>
  <p:sldSz cx="9144000" cy="5143500" type="screen16x9"/>
  <p:notesSz cx="16256000" cy="9271000"/>
  <p:defaultTextStyle>
    <a:defPPr>
      <a:defRPr lang="en-US"/>
    </a:defPPr>
    <a:lvl1pPr marL="0" algn="l" defTabSz="511729" rtl="0" eaLnBrk="1" latinLnBrk="0" hangingPunct="1">
      <a:defRPr sz="1007" kern="1200">
        <a:solidFill>
          <a:schemeClr val="tx1"/>
        </a:solidFill>
        <a:latin typeface="+mn-lt"/>
        <a:ea typeface="+mn-ea"/>
        <a:cs typeface="+mn-cs"/>
      </a:defRPr>
    </a:lvl1pPr>
    <a:lvl2pPr marL="255865" algn="l" defTabSz="511729" rtl="0" eaLnBrk="1" latinLnBrk="0" hangingPunct="1">
      <a:defRPr sz="1007" kern="1200">
        <a:solidFill>
          <a:schemeClr val="tx1"/>
        </a:solidFill>
        <a:latin typeface="+mn-lt"/>
        <a:ea typeface="+mn-ea"/>
        <a:cs typeface="+mn-cs"/>
      </a:defRPr>
    </a:lvl2pPr>
    <a:lvl3pPr marL="511729" algn="l" defTabSz="511729" rtl="0" eaLnBrk="1" latinLnBrk="0" hangingPunct="1">
      <a:defRPr sz="1007" kern="1200">
        <a:solidFill>
          <a:schemeClr val="tx1"/>
        </a:solidFill>
        <a:latin typeface="+mn-lt"/>
        <a:ea typeface="+mn-ea"/>
        <a:cs typeface="+mn-cs"/>
      </a:defRPr>
    </a:lvl3pPr>
    <a:lvl4pPr marL="767593" algn="l" defTabSz="511729" rtl="0" eaLnBrk="1" latinLnBrk="0" hangingPunct="1">
      <a:defRPr sz="1007" kern="1200">
        <a:solidFill>
          <a:schemeClr val="tx1"/>
        </a:solidFill>
        <a:latin typeface="+mn-lt"/>
        <a:ea typeface="+mn-ea"/>
        <a:cs typeface="+mn-cs"/>
      </a:defRPr>
    </a:lvl4pPr>
    <a:lvl5pPr marL="1023456" algn="l" defTabSz="511729" rtl="0" eaLnBrk="1" latinLnBrk="0" hangingPunct="1">
      <a:defRPr sz="1007" kern="1200">
        <a:solidFill>
          <a:schemeClr val="tx1"/>
        </a:solidFill>
        <a:latin typeface="+mn-lt"/>
        <a:ea typeface="+mn-ea"/>
        <a:cs typeface="+mn-cs"/>
      </a:defRPr>
    </a:lvl5pPr>
    <a:lvl6pPr marL="1279321" algn="l" defTabSz="511729" rtl="0" eaLnBrk="1" latinLnBrk="0" hangingPunct="1">
      <a:defRPr sz="1007" kern="1200">
        <a:solidFill>
          <a:schemeClr val="tx1"/>
        </a:solidFill>
        <a:latin typeface="+mn-lt"/>
        <a:ea typeface="+mn-ea"/>
        <a:cs typeface="+mn-cs"/>
      </a:defRPr>
    </a:lvl6pPr>
    <a:lvl7pPr marL="1535184" algn="l" defTabSz="511729" rtl="0" eaLnBrk="1" latinLnBrk="0" hangingPunct="1">
      <a:defRPr sz="1007" kern="1200">
        <a:solidFill>
          <a:schemeClr val="tx1"/>
        </a:solidFill>
        <a:latin typeface="+mn-lt"/>
        <a:ea typeface="+mn-ea"/>
        <a:cs typeface="+mn-cs"/>
      </a:defRPr>
    </a:lvl7pPr>
    <a:lvl8pPr marL="1791050" algn="l" defTabSz="511729" rtl="0" eaLnBrk="1" latinLnBrk="0" hangingPunct="1">
      <a:defRPr sz="1007" kern="1200">
        <a:solidFill>
          <a:schemeClr val="tx1"/>
        </a:solidFill>
        <a:latin typeface="+mn-lt"/>
        <a:ea typeface="+mn-ea"/>
        <a:cs typeface="+mn-cs"/>
      </a:defRPr>
    </a:lvl8pPr>
    <a:lvl9pPr marL="2046913" algn="l" defTabSz="511729" rtl="0" eaLnBrk="1" latinLnBrk="0" hangingPunct="1">
      <a:defRPr sz="1007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598" userDrawn="1">
          <p15:clr>
            <a:srgbClr val="A4A3A4"/>
          </p15:clr>
        </p15:guide>
        <p15:guide id="2" pos="121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14B"/>
    <a:srgbClr val="93DD4B"/>
    <a:srgbClr val="D0E6B5"/>
    <a:srgbClr val="B5EF9A"/>
    <a:srgbClr val="EFFAE4"/>
    <a:srgbClr val="165636"/>
    <a:srgbClr val="168036"/>
    <a:srgbClr val="BDE5DA"/>
    <a:srgbClr val="008059"/>
    <a:srgbClr val="56CF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344" autoAdjust="0"/>
    <p:restoredTop sz="94762" autoAdjust="0"/>
  </p:normalViewPr>
  <p:slideViewPr>
    <p:cSldViewPr snapToGrid="0">
      <p:cViewPr>
        <p:scale>
          <a:sx n="100" d="100"/>
          <a:sy n="100" d="100"/>
        </p:scale>
        <p:origin x="-244" y="48"/>
      </p:cViewPr>
      <p:guideLst>
        <p:guide orient="horz" pos="1598"/>
        <p:guide pos="121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7043738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9207500" y="0"/>
            <a:ext cx="704532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9C958D-948C-CE44-BA8F-9E58303F246D}" type="datetimeFigureOut">
              <a:rPr lang="en-US" smtClean="0"/>
              <a:t>8/5/2025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5346700" y="1158875"/>
            <a:ext cx="5562600" cy="31289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625600" y="4462463"/>
            <a:ext cx="13004800" cy="364966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05863"/>
            <a:ext cx="7043738" cy="4651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9207500" y="8805863"/>
            <a:ext cx="7045325" cy="4651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DBE867-F26C-C348-9E3A-23BB639E0B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1818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511729" rtl="0" eaLnBrk="1" latinLnBrk="0" hangingPunct="1">
      <a:defRPr sz="672" kern="1200">
        <a:solidFill>
          <a:schemeClr val="tx1"/>
        </a:solidFill>
        <a:latin typeface="+mn-lt"/>
        <a:ea typeface="+mn-ea"/>
        <a:cs typeface="+mn-cs"/>
      </a:defRPr>
    </a:lvl1pPr>
    <a:lvl2pPr marL="255865" algn="l" defTabSz="511729" rtl="0" eaLnBrk="1" latinLnBrk="0" hangingPunct="1">
      <a:defRPr sz="672" kern="1200">
        <a:solidFill>
          <a:schemeClr val="tx1"/>
        </a:solidFill>
        <a:latin typeface="+mn-lt"/>
        <a:ea typeface="+mn-ea"/>
        <a:cs typeface="+mn-cs"/>
      </a:defRPr>
    </a:lvl2pPr>
    <a:lvl3pPr marL="511729" algn="l" defTabSz="511729" rtl="0" eaLnBrk="1" latinLnBrk="0" hangingPunct="1">
      <a:defRPr sz="672" kern="1200">
        <a:solidFill>
          <a:schemeClr val="tx1"/>
        </a:solidFill>
        <a:latin typeface="+mn-lt"/>
        <a:ea typeface="+mn-ea"/>
        <a:cs typeface="+mn-cs"/>
      </a:defRPr>
    </a:lvl3pPr>
    <a:lvl4pPr marL="767593" algn="l" defTabSz="511729" rtl="0" eaLnBrk="1" latinLnBrk="0" hangingPunct="1">
      <a:defRPr sz="672" kern="1200">
        <a:solidFill>
          <a:schemeClr val="tx1"/>
        </a:solidFill>
        <a:latin typeface="+mn-lt"/>
        <a:ea typeface="+mn-ea"/>
        <a:cs typeface="+mn-cs"/>
      </a:defRPr>
    </a:lvl4pPr>
    <a:lvl5pPr marL="1023456" algn="l" defTabSz="511729" rtl="0" eaLnBrk="1" latinLnBrk="0" hangingPunct="1">
      <a:defRPr sz="672" kern="1200">
        <a:solidFill>
          <a:schemeClr val="tx1"/>
        </a:solidFill>
        <a:latin typeface="+mn-lt"/>
        <a:ea typeface="+mn-ea"/>
        <a:cs typeface="+mn-cs"/>
      </a:defRPr>
    </a:lvl5pPr>
    <a:lvl6pPr marL="1279321" algn="l" defTabSz="511729" rtl="0" eaLnBrk="1" latinLnBrk="0" hangingPunct="1">
      <a:defRPr sz="672" kern="1200">
        <a:solidFill>
          <a:schemeClr val="tx1"/>
        </a:solidFill>
        <a:latin typeface="+mn-lt"/>
        <a:ea typeface="+mn-ea"/>
        <a:cs typeface="+mn-cs"/>
      </a:defRPr>
    </a:lvl6pPr>
    <a:lvl7pPr marL="1535184" algn="l" defTabSz="511729" rtl="0" eaLnBrk="1" latinLnBrk="0" hangingPunct="1">
      <a:defRPr sz="672" kern="1200">
        <a:solidFill>
          <a:schemeClr val="tx1"/>
        </a:solidFill>
        <a:latin typeface="+mn-lt"/>
        <a:ea typeface="+mn-ea"/>
        <a:cs typeface="+mn-cs"/>
      </a:defRPr>
    </a:lvl7pPr>
    <a:lvl8pPr marL="1791050" algn="l" defTabSz="511729" rtl="0" eaLnBrk="1" latinLnBrk="0" hangingPunct="1">
      <a:defRPr sz="672" kern="1200">
        <a:solidFill>
          <a:schemeClr val="tx1"/>
        </a:solidFill>
        <a:latin typeface="+mn-lt"/>
        <a:ea typeface="+mn-ea"/>
        <a:cs typeface="+mn-cs"/>
      </a:defRPr>
    </a:lvl8pPr>
    <a:lvl9pPr marL="2046913" algn="l" defTabSz="511729" rtl="0" eaLnBrk="1" latinLnBrk="0" hangingPunct="1">
      <a:defRPr sz="672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5346700" y="1158875"/>
            <a:ext cx="5562600" cy="312896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DBE867-F26C-C348-9E3A-23BB639E0BE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8179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7D3C15E-D531-5B84-21FE-C11BE669C33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C8EC49D0-4449-F3CB-3DBE-58ABDE7C5D1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5346700" y="1158875"/>
            <a:ext cx="5562600" cy="3128963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FBD270D-CFD0-2413-3138-7717FD6D27D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5DB17E-DE09-9B2F-16E8-4B0D307C7CB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DBE867-F26C-C348-9E3A-23BB639E0BE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62492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5346700" y="1158875"/>
            <a:ext cx="5562600" cy="312896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DBE867-F26C-C348-9E3A-23BB639E0BE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80725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1594488"/>
            <a:ext cx="777240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2880363"/>
            <a:ext cx="640080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8/5/2025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8/5/2025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183008"/>
            <a:ext cx="397764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183008"/>
            <a:ext cx="397764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8/5/2025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8/5/2025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8/5/2025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214313" y="211376"/>
            <a:ext cx="4286250" cy="760604"/>
          </a:xfrm>
          <a:custGeom>
            <a:avLst/>
            <a:gdLst/>
            <a:ahLst/>
            <a:cxnLst/>
            <a:rect l="l" t="t" r="r" b="b"/>
            <a:pathLst>
              <a:path w="7620000" h="1370964">
                <a:moveTo>
                  <a:pt x="7620000" y="0"/>
                </a:moveTo>
                <a:lnTo>
                  <a:pt x="0" y="0"/>
                </a:lnTo>
                <a:lnTo>
                  <a:pt x="0" y="495300"/>
                </a:lnTo>
                <a:lnTo>
                  <a:pt x="0" y="1370584"/>
                </a:lnTo>
                <a:lnTo>
                  <a:pt x="7620000" y="1370584"/>
                </a:lnTo>
                <a:lnTo>
                  <a:pt x="7620000" y="495300"/>
                </a:lnTo>
                <a:lnTo>
                  <a:pt x="7620000" y="0"/>
                </a:lnTo>
                <a:close/>
              </a:path>
            </a:pathLst>
          </a:custGeom>
          <a:solidFill>
            <a:srgbClr val="00A7CD"/>
          </a:solidFill>
        </p:spPr>
        <p:txBody>
          <a:bodyPr wrap="square" lIns="0" tIns="0" rIns="0" bIns="0" rtlCol="0"/>
          <a:lstStyle/>
          <a:p>
            <a:endParaRPr sz="559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57200" y="205743"/>
            <a:ext cx="822960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57200" y="1183008"/>
            <a:ext cx="822960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4783458"/>
            <a:ext cx="2926080" cy="1549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4783458"/>
            <a:ext cx="2103120" cy="1549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8/5/2025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4783458"/>
            <a:ext cx="2103120" cy="1549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253669">
        <a:defRPr>
          <a:latin typeface="+mn-lt"/>
          <a:ea typeface="+mn-ea"/>
          <a:cs typeface="+mn-cs"/>
        </a:defRPr>
      </a:lvl2pPr>
      <a:lvl3pPr marL="507336">
        <a:defRPr>
          <a:latin typeface="+mn-lt"/>
          <a:ea typeface="+mn-ea"/>
          <a:cs typeface="+mn-cs"/>
        </a:defRPr>
      </a:lvl3pPr>
      <a:lvl4pPr marL="761005">
        <a:defRPr>
          <a:latin typeface="+mn-lt"/>
          <a:ea typeface="+mn-ea"/>
          <a:cs typeface="+mn-cs"/>
        </a:defRPr>
      </a:lvl4pPr>
      <a:lvl5pPr marL="1014673">
        <a:defRPr>
          <a:latin typeface="+mn-lt"/>
          <a:ea typeface="+mn-ea"/>
          <a:cs typeface="+mn-cs"/>
        </a:defRPr>
      </a:lvl5pPr>
      <a:lvl6pPr marL="1268341">
        <a:defRPr>
          <a:latin typeface="+mn-lt"/>
          <a:ea typeface="+mn-ea"/>
          <a:cs typeface="+mn-cs"/>
        </a:defRPr>
      </a:lvl6pPr>
      <a:lvl7pPr marL="1522009">
        <a:defRPr>
          <a:latin typeface="+mn-lt"/>
          <a:ea typeface="+mn-ea"/>
          <a:cs typeface="+mn-cs"/>
        </a:defRPr>
      </a:lvl7pPr>
      <a:lvl8pPr marL="1775678">
        <a:defRPr>
          <a:latin typeface="+mn-lt"/>
          <a:ea typeface="+mn-ea"/>
          <a:cs typeface="+mn-cs"/>
        </a:defRPr>
      </a:lvl8pPr>
      <a:lvl9pPr marL="2029346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253669">
        <a:defRPr>
          <a:latin typeface="+mn-lt"/>
          <a:ea typeface="+mn-ea"/>
          <a:cs typeface="+mn-cs"/>
        </a:defRPr>
      </a:lvl2pPr>
      <a:lvl3pPr marL="507336">
        <a:defRPr>
          <a:latin typeface="+mn-lt"/>
          <a:ea typeface="+mn-ea"/>
          <a:cs typeface="+mn-cs"/>
        </a:defRPr>
      </a:lvl3pPr>
      <a:lvl4pPr marL="761005">
        <a:defRPr>
          <a:latin typeface="+mn-lt"/>
          <a:ea typeface="+mn-ea"/>
          <a:cs typeface="+mn-cs"/>
        </a:defRPr>
      </a:lvl4pPr>
      <a:lvl5pPr marL="1014673">
        <a:defRPr>
          <a:latin typeface="+mn-lt"/>
          <a:ea typeface="+mn-ea"/>
          <a:cs typeface="+mn-cs"/>
        </a:defRPr>
      </a:lvl5pPr>
      <a:lvl6pPr marL="1268341">
        <a:defRPr>
          <a:latin typeface="+mn-lt"/>
          <a:ea typeface="+mn-ea"/>
          <a:cs typeface="+mn-cs"/>
        </a:defRPr>
      </a:lvl6pPr>
      <a:lvl7pPr marL="1522009">
        <a:defRPr>
          <a:latin typeface="+mn-lt"/>
          <a:ea typeface="+mn-ea"/>
          <a:cs typeface="+mn-cs"/>
        </a:defRPr>
      </a:lvl7pPr>
      <a:lvl8pPr marL="1775678">
        <a:defRPr>
          <a:latin typeface="+mn-lt"/>
          <a:ea typeface="+mn-ea"/>
          <a:cs typeface="+mn-cs"/>
        </a:defRPr>
      </a:lvl8pPr>
      <a:lvl9pPr marL="2029346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4">
            <a:extLst>
              <a:ext uri="{FF2B5EF4-FFF2-40B4-BE49-F238E27FC236}">
                <a16:creationId xmlns:a16="http://schemas.microsoft.com/office/drawing/2014/main" id="{B0573692-853B-D9F6-6536-18B233E777BB}"/>
              </a:ext>
            </a:extLst>
          </p:cNvPr>
          <p:cNvSpPr/>
          <p:nvPr/>
        </p:nvSpPr>
        <p:spPr>
          <a:xfrm>
            <a:off x="2310675" y="952501"/>
            <a:ext cx="2203426" cy="305426"/>
          </a:xfrm>
          <a:custGeom>
            <a:avLst/>
            <a:gdLst/>
            <a:ahLst/>
            <a:cxnLst/>
            <a:rect l="l" t="t" r="r" b="b"/>
            <a:pathLst>
              <a:path w="7620000" h="689609">
                <a:moveTo>
                  <a:pt x="7620000" y="0"/>
                </a:moveTo>
                <a:lnTo>
                  <a:pt x="0" y="0"/>
                </a:lnTo>
                <a:lnTo>
                  <a:pt x="0" y="689356"/>
                </a:lnTo>
                <a:lnTo>
                  <a:pt x="7620000" y="689356"/>
                </a:lnTo>
                <a:lnTo>
                  <a:pt x="7620000" y="0"/>
                </a:lnTo>
                <a:close/>
              </a:path>
            </a:pathLst>
          </a:custGeom>
          <a:solidFill>
            <a:srgbClr val="00A14B"/>
          </a:solidFill>
        </p:spPr>
        <p:txBody>
          <a:bodyPr wrap="square" lIns="0" tIns="0" rIns="0" bIns="0" rtlCol="0"/>
          <a:lstStyle/>
          <a:p>
            <a:endParaRPr sz="559" dirty="0">
              <a:latin typeface="Sora" pitchFamily="2" charset="0"/>
              <a:cs typeface="Sora" pitchFamily="2" charset="0"/>
            </a:endParaRPr>
          </a:p>
        </p:txBody>
      </p:sp>
      <p:sp>
        <p:nvSpPr>
          <p:cNvPr id="8" name="object 74">
            <a:extLst>
              <a:ext uri="{FF2B5EF4-FFF2-40B4-BE49-F238E27FC236}">
                <a16:creationId xmlns:a16="http://schemas.microsoft.com/office/drawing/2014/main" id="{9991C2D2-6915-7300-76D6-9C7ADF438A89}"/>
              </a:ext>
            </a:extLst>
          </p:cNvPr>
          <p:cNvSpPr/>
          <p:nvPr/>
        </p:nvSpPr>
        <p:spPr>
          <a:xfrm>
            <a:off x="4582817" y="952501"/>
            <a:ext cx="2221723" cy="305426"/>
          </a:xfrm>
          <a:custGeom>
            <a:avLst/>
            <a:gdLst/>
            <a:ahLst/>
            <a:cxnLst/>
            <a:rect l="l" t="t" r="r" b="b"/>
            <a:pathLst>
              <a:path w="7620000" h="689609">
                <a:moveTo>
                  <a:pt x="7620000" y="0"/>
                </a:moveTo>
                <a:lnTo>
                  <a:pt x="0" y="0"/>
                </a:lnTo>
                <a:lnTo>
                  <a:pt x="0" y="689356"/>
                </a:lnTo>
                <a:lnTo>
                  <a:pt x="7620000" y="689356"/>
                </a:lnTo>
                <a:lnTo>
                  <a:pt x="7620000" y="0"/>
                </a:lnTo>
                <a:close/>
              </a:path>
            </a:pathLst>
          </a:custGeom>
          <a:solidFill>
            <a:srgbClr val="00A14B"/>
          </a:solidFill>
        </p:spPr>
        <p:txBody>
          <a:bodyPr wrap="square" lIns="0" tIns="0" rIns="0" bIns="0" rtlCol="0"/>
          <a:lstStyle/>
          <a:p>
            <a:endParaRPr sz="559" dirty="0">
              <a:latin typeface="Sora" pitchFamily="2" charset="0"/>
              <a:cs typeface="Sora" pitchFamily="2" charset="0"/>
            </a:endParaRPr>
          </a:p>
        </p:txBody>
      </p:sp>
      <p:sp>
        <p:nvSpPr>
          <p:cNvPr id="9" name="object 74">
            <a:extLst>
              <a:ext uri="{FF2B5EF4-FFF2-40B4-BE49-F238E27FC236}">
                <a16:creationId xmlns:a16="http://schemas.microsoft.com/office/drawing/2014/main" id="{2F098248-3E9F-A40F-162A-EFBFC080636F}"/>
              </a:ext>
            </a:extLst>
          </p:cNvPr>
          <p:cNvSpPr/>
          <p:nvPr/>
        </p:nvSpPr>
        <p:spPr>
          <a:xfrm>
            <a:off x="6864919" y="952501"/>
            <a:ext cx="2203426" cy="305426"/>
          </a:xfrm>
          <a:custGeom>
            <a:avLst/>
            <a:gdLst/>
            <a:ahLst/>
            <a:cxnLst/>
            <a:rect l="l" t="t" r="r" b="b"/>
            <a:pathLst>
              <a:path w="7620000" h="689609">
                <a:moveTo>
                  <a:pt x="7620000" y="0"/>
                </a:moveTo>
                <a:lnTo>
                  <a:pt x="0" y="0"/>
                </a:lnTo>
                <a:lnTo>
                  <a:pt x="0" y="689356"/>
                </a:lnTo>
                <a:lnTo>
                  <a:pt x="7620000" y="689356"/>
                </a:lnTo>
                <a:lnTo>
                  <a:pt x="7620000" y="0"/>
                </a:lnTo>
                <a:close/>
              </a:path>
            </a:pathLst>
          </a:custGeom>
          <a:solidFill>
            <a:srgbClr val="00A14B"/>
          </a:solidFill>
        </p:spPr>
        <p:txBody>
          <a:bodyPr wrap="square" lIns="0" tIns="0" rIns="0" bIns="0" rtlCol="0"/>
          <a:lstStyle/>
          <a:p>
            <a:endParaRPr sz="559" dirty="0">
              <a:latin typeface="Sora" pitchFamily="2" charset="0"/>
              <a:cs typeface="Sora" pitchFamily="2" charset="0"/>
            </a:endParaRPr>
          </a:p>
        </p:txBody>
      </p:sp>
      <p:sp>
        <p:nvSpPr>
          <p:cNvPr id="6" name="object 74">
            <a:extLst>
              <a:ext uri="{FF2B5EF4-FFF2-40B4-BE49-F238E27FC236}">
                <a16:creationId xmlns:a16="http://schemas.microsoft.com/office/drawing/2014/main" id="{5453B2A2-847A-8EC8-38E5-26CF09724499}"/>
              </a:ext>
            </a:extLst>
          </p:cNvPr>
          <p:cNvSpPr/>
          <p:nvPr/>
        </p:nvSpPr>
        <p:spPr>
          <a:xfrm>
            <a:off x="46870" y="952501"/>
            <a:ext cx="2203426" cy="305426"/>
          </a:xfrm>
          <a:custGeom>
            <a:avLst/>
            <a:gdLst/>
            <a:ahLst/>
            <a:cxnLst/>
            <a:rect l="l" t="t" r="r" b="b"/>
            <a:pathLst>
              <a:path w="7620000" h="689609">
                <a:moveTo>
                  <a:pt x="7620000" y="0"/>
                </a:moveTo>
                <a:lnTo>
                  <a:pt x="0" y="0"/>
                </a:lnTo>
                <a:lnTo>
                  <a:pt x="0" y="689356"/>
                </a:lnTo>
                <a:lnTo>
                  <a:pt x="7620000" y="689356"/>
                </a:lnTo>
                <a:lnTo>
                  <a:pt x="7620000" y="0"/>
                </a:lnTo>
                <a:close/>
              </a:path>
            </a:pathLst>
          </a:custGeom>
          <a:solidFill>
            <a:srgbClr val="00A14B"/>
          </a:solidFill>
        </p:spPr>
        <p:txBody>
          <a:bodyPr wrap="square" lIns="0" tIns="0" rIns="0" bIns="0" rtlCol="0"/>
          <a:lstStyle/>
          <a:p>
            <a:endParaRPr sz="559" dirty="0">
              <a:latin typeface="Sora" pitchFamily="2" charset="0"/>
              <a:cs typeface="Sora" pitchFamily="2" charset="0"/>
            </a:endParaRPr>
          </a:p>
        </p:txBody>
      </p:sp>
      <p:sp>
        <p:nvSpPr>
          <p:cNvPr id="44" name="object 7">
            <a:extLst>
              <a:ext uri="{FF2B5EF4-FFF2-40B4-BE49-F238E27FC236}">
                <a16:creationId xmlns:a16="http://schemas.microsoft.com/office/drawing/2014/main" id="{8A4AC74B-2AFD-4940-9130-FFAB3F2028A1}"/>
              </a:ext>
            </a:extLst>
          </p:cNvPr>
          <p:cNvSpPr txBox="1"/>
          <p:nvPr/>
        </p:nvSpPr>
        <p:spPr>
          <a:xfrm>
            <a:off x="75192" y="1004175"/>
            <a:ext cx="1966116" cy="170779"/>
          </a:xfrm>
          <a:prstGeom prst="rect">
            <a:avLst/>
          </a:prstGeom>
        </p:spPr>
        <p:txBody>
          <a:bodyPr vert="horz" wrap="square" lIns="0" tIns="47207" rIns="0" bIns="0" rtlCol="0">
            <a:spAutoFit/>
          </a:bodyPr>
          <a:lstStyle/>
          <a:p>
            <a:pPr marL="140927">
              <a:spcBef>
                <a:spcPts val="372"/>
              </a:spcBef>
            </a:pPr>
            <a:r>
              <a:rPr lang="en-GB" sz="800" b="1" spc="-3" dirty="0">
                <a:solidFill>
                  <a:schemeClr val="bg1"/>
                </a:solidFill>
                <a:latin typeface="Sora" pitchFamily="2" charset="0"/>
                <a:cs typeface="Sora" pitchFamily="2" charset="0"/>
              </a:rPr>
              <a:t>Background</a:t>
            </a:r>
          </a:p>
        </p:txBody>
      </p:sp>
      <p:sp>
        <p:nvSpPr>
          <p:cNvPr id="48" name="object 16">
            <a:extLst>
              <a:ext uri="{FF2B5EF4-FFF2-40B4-BE49-F238E27FC236}">
                <a16:creationId xmlns:a16="http://schemas.microsoft.com/office/drawing/2014/main" id="{F578899B-24BE-474E-A539-893AABA0905D}"/>
              </a:ext>
            </a:extLst>
          </p:cNvPr>
          <p:cNvSpPr txBox="1"/>
          <p:nvPr/>
        </p:nvSpPr>
        <p:spPr>
          <a:xfrm>
            <a:off x="46870" y="1257927"/>
            <a:ext cx="2203426" cy="3242098"/>
          </a:xfrm>
          <a:prstGeom prst="rect">
            <a:avLst/>
          </a:prstGeom>
          <a:solidFill>
            <a:srgbClr val="93DD4B">
              <a:alpha val="15000"/>
            </a:srgbClr>
          </a:solidFill>
        </p:spPr>
        <p:txBody>
          <a:bodyPr vert="horz" wrap="square" lIns="139808" tIns="139808" rIns="139808" bIns="139808" rtlCol="0">
            <a:noAutofit/>
          </a:bodyPr>
          <a:lstStyle/>
          <a:p>
            <a:pPr marR="2818">
              <a:spcBef>
                <a:spcPts val="55"/>
              </a:spcBef>
            </a:pPr>
            <a:r>
              <a:rPr lang="en-GB" sz="610" dirty="0">
                <a:solidFill>
                  <a:srgbClr val="191919"/>
                </a:solidFill>
                <a:latin typeface="Sora" pitchFamily="2" charset="0"/>
                <a:cs typeface="Sora" pitchFamily="2" charset="0"/>
              </a:rPr>
              <a:t>State the study </a:t>
            </a:r>
            <a:r>
              <a:rPr lang="en-GB" sz="610" spc="-3" dirty="0">
                <a:solidFill>
                  <a:srgbClr val="191919"/>
                </a:solidFill>
                <a:latin typeface="Sora" pitchFamily="2" charset="0"/>
                <a:cs typeface="Sora" pitchFamily="2" charset="0"/>
              </a:rPr>
              <a:t>objectives, </a:t>
            </a:r>
            <a:r>
              <a:rPr lang="en-GB" sz="610" dirty="0">
                <a:solidFill>
                  <a:srgbClr val="191919"/>
                </a:solidFill>
                <a:latin typeface="Sora" pitchFamily="2" charset="0"/>
                <a:cs typeface="Sora" pitchFamily="2" charset="0"/>
              </a:rPr>
              <a:t>study </a:t>
            </a:r>
            <a:r>
              <a:rPr lang="en-GB" sz="610" spc="-3" dirty="0">
                <a:solidFill>
                  <a:srgbClr val="191919"/>
                </a:solidFill>
                <a:latin typeface="Sora" pitchFamily="2" charset="0"/>
                <a:cs typeface="Sora" pitchFamily="2" charset="0"/>
              </a:rPr>
              <a:t>question/hypothesis or  describe </a:t>
            </a:r>
            <a:r>
              <a:rPr lang="en-GB" sz="610" dirty="0">
                <a:solidFill>
                  <a:srgbClr val="191919"/>
                </a:solidFill>
                <a:latin typeface="Sora" pitchFamily="2" charset="0"/>
                <a:cs typeface="Sora" pitchFamily="2" charset="0"/>
              </a:rPr>
              <a:t>the challenge </a:t>
            </a:r>
            <a:r>
              <a:rPr lang="en-GB" sz="610" spc="-3" dirty="0">
                <a:solidFill>
                  <a:srgbClr val="191919"/>
                </a:solidFill>
                <a:latin typeface="Sora" pitchFamily="2" charset="0"/>
                <a:cs typeface="Sora" pitchFamily="2" charset="0"/>
              </a:rPr>
              <a:t>addressed by </a:t>
            </a:r>
            <a:r>
              <a:rPr lang="en-GB" sz="610" dirty="0">
                <a:solidFill>
                  <a:srgbClr val="191919"/>
                </a:solidFill>
                <a:latin typeface="Sora" pitchFamily="2" charset="0"/>
                <a:cs typeface="Sora" pitchFamily="2" charset="0"/>
              </a:rPr>
              <a:t>the</a:t>
            </a:r>
            <a:r>
              <a:rPr lang="en-GB" sz="610" spc="-22" dirty="0">
                <a:solidFill>
                  <a:srgbClr val="191919"/>
                </a:solidFill>
                <a:latin typeface="Sora" pitchFamily="2" charset="0"/>
                <a:cs typeface="Sora" pitchFamily="2" charset="0"/>
              </a:rPr>
              <a:t> </a:t>
            </a:r>
            <a:r>
              <a:rPr lang="en-GB" sz="610" dirty="0">
                <a:solidFill>
                  <a:srgbClr val="191919"/>
                </a:solidFill>
                <a:latin typeface="Sora" pitchFamily="2" charset="0"/>
                <a:cs typeface="Sora" pitchFamily="2" charset="0"/>
              </a:rPr>
              <a:t>research.</a:t>
            </a:r>
            <a:endParaRPr lang="en-GB" sz="610" dirty="0">
              <a:latin typeface="Sora" pitchFamily="2" charset="0"/>
              <a:cs typeface="Sora" pitchFamily="2" charset="0"/>
            </a:endParaRPr>
          </a:p>
        </p:txBody>
      </p:sp>
      <p:sp>
        <p:nvSpPr>
          <p:cNvPr id="47" name="object 7">
            <a:extLst>
              <a:ext uri="{FF2B5EF4-FFF2-40B4-BE49-F238E27FC236}">
                <a16:creationId xmlns:a16="http://schemas.microsoft.com/office/drawing/2014/main" id="{1E43BCE4-8870-9742-A345-ED79FC3407C0}"/>
              </a:ext>
            </a:extLst>
          </p:cNvPr>
          <p:cNvSpPr txBox="1"/>
          <p:nvPr/>
        </p:nvSpPr>
        <p:spPr>
          <a:xfrm>
            <a:off x="6883342" y="1004175"/>
            <a:ext cx="1838905" cy="170779"/>
          </a:xfrm>
          <a:prstGeom prst="rect">
            <a:avLst/>
          </a:prstGeom>
        </p:spPr>
        <p:txBody>
          <a:bodyPr vert="horz" wrap="square" lIns="0" tIns="47207" rIns="0" bIns="0" rtlCol="0">
            <a:spAutoFit/>
          </a:bodyPr>
          <a:lstStyle/>
          <a:p>
            <a:pPr marL="140927">
              <a:spcBef>
                <a:spcPts val="372"/>
              </a:spcBef>
            </a:pPr>
            <a:r>
              <a:rPr lang="en-GB" sz="800" b="1" spc="-3" dirty="0">
                <a:solidFill>
                  <a:schemeClr val="bg1"/>
                </a:solidFill>
                <a:latin typeface="Sora" pitchFamily="2" charset="0"/>
                <a:cs typeface="Sora" pitchFamily="2" charset="0"/>
              </a:rPr>
              <a:t>Conclusions</a:t>
            </a:r>
          </a:p>
        </p:txBody>
      </p:sp>
      <p:sp>
        <p:nvSpPr>
          <p:cNvPr id="50" name="object 16">
            <a:extLst>
              <a:ext uri="{FF2B5EF4-FFF2-40B4-BE49-F238E27FC236}">
                <a16:creationId xmlns:a16="http://schemas.microsoft.com/office/drawing/2014/main" id="{639D7E41-73CA-8D4E-9719-5BC8D2DFB3E7}"/>
              </a:ext>
            </a:extLst>
          </p:cNvPr>
          <p:cNvSpPr txBox="1"/>
          <p:nvPr/>
        </p:nvSpPr>
        <p:spPr>
          <a:xfrm>
            <a:off x="6864626" y="1257927"/>
            <a:ext cx="2203719" cy="3728536"/>
          </a:xfrm>
          <a:prstGeom prst="rect">
            <a:avLst/>
          </a:prstGeom>
          <a:solidFill>
            <a:srgbClr val="EFFAE4"/>
          </a:solidFill>
        </p:spPr>
        <p:txBody>
          <a:bodyPr vert="horz" wrap="square" lIns="139808" tIns="139808" rIns="139808" bIns="139808" rtlCol="0">
            <a:noAutofit/>
          </a:bodyPr>
          <a:lstStyle>
            <a:defPPr>
              <a:defRPr lang="en-US"/>
            </a:defPPr>
            <a:lvl1pPr marR="2818">
              <a:spcBef>
                <a:spcPts val="55"/>
              </a:spcBef>
              <a:defRPr sz="610">
                <a:solidFill>
                  <a:srgbClr val="191919"/>
                </a:solidFill>
                <a:latin typeface="Chakra Petch" pitchFamily="2" charset="-34"/>
                <a:cs typeface="Chakra Petch" pitchFamily="2" charset="-34"/>
              </a:defRPr>
            </a:lvl1pPr>
          </a:lstStyle>
          <a:p>
            <a:r>
              <a:rPr dirty="0">
                <a:latin typeface="Sora" pitchFamily="2" charset="0"/>
                <a:cs typeface="Sora" pitchFamily="2" charset="0"/>
              </a:rPr>
              <a:t>Describe the implications of the results presented and </a:t>
            </a:r>
            <a:r>
              <a:rPr dirty="0" err="1">
                <a:latin typeface="Sora" pitchFamily="2" charset="0"/>
                <a:cs typeface="Sora" pitchFamily="2" charset="0"/>
              </a:rPr>
              <a:t>summarise</a:t>
            </a:r>
            <a:r>
              <a:rPr dirty="0">
                <a:latin typeface="Sora" pitchFamily="2" charset="0"/>
                <a:cs typeface="Sora" pitchFamily="2" charset="0"/>
              </a:rPr>
              <a:t> key recommendations. Explain specific  findings on how the research addressed the study question or challenge.</a:t>
            </a:r>
          </a:p>
        </p:txBody>
      </p:sp>
      <p:sp>
        <p:nvSpPr>
          <p:cNvPr id="46" name="object 7">
            <a:extLst>
              <a:ext uri="{FF2B5EF4-FFF2-40B4-BE49-F238E27FC236}">
                <a16:creationId xmlns:a16="http://schemas.microsoft.com/office/drawing/2014/main" id="{BC2FD0D5-61FC-F24E-BA3A-190644854FD5}"/>
              </a:ext>
            </a:extLst>
          </p:cNvPr>
          <p:cNvSpPr txBox="1"/>
          <p:nvPr/>
        </p:nvSpPr>
        <p:spPr>
          <a:xfrm>
            <a:off x="4622524" y="1004175"/>
            <a:ext cx="1671347" cy="170779"/>
          </a:xfrm>
          <a:prstGeom prst="rect">
            <a:avLst/>
          </a:prstGeom>
        </p:spPr>
        <p:txBody>
          <a:bodyPr vert="horz" wrap="square" lIns="0" tIns="47207" rIns="0" bIns="0" rtlCol="0">
            <a:spAutoFit/>
          </a:bodyPr>
          <a:lstStyle/>
          <a:p>
            <a:pPr marL="140927">
              <a:spcBef>
                <a:spcPts val="372"/>
              </a:spcBef>
            </a:pPr>
            <a:r>
              <a:rPr lang="en-GB" sz="800" b="1" spc="-3" dirty="0">
                <a:solidFill>
                  <a:schemeClr val="bg1"/>
                </a:solidFill>
                <a:latin typeface="Sora" pitchFamily="2" charset="0"/>
                <a:cs typeface="Sora" pitchFamily="2" charset="0"/>
              </a:rPr>
              <a:t>Results </a:t>
            </a:r>
          </a:p>
        </p:txBody>
      </p:sp>
      <p:sp>
        <p:nvSpPr>
          <p:cNvPr id="51" name="object 16">
            <a:extLst>
              <a:ext uri="{FF2B5EF4-FFF2-40B4-BE49-F238E27FC236}">
                <a16:creationId xmlns:a16="http://schemas.microsoft.com/office/drawing/2014/main" id="{83287BFB-3498-B54C-BAAC-5926F8D1DD22}"/>
              </a:ext>
            </a:extLst>
          </p:cNvPr>
          <p:cNvSpPr txBox="1"/>
          <p:nvPr/>
        </p:nvSpPr>
        <p:spPr>
          <a:xfrm>
            <a:off x="4586529" y="1257927"/>
            <a:ext cx="2217718" cy="3728536"/>
          </a:xfrm>
          <a:prstGeom prst="rect">
            <a:avLst/>
          </a:prstGeom>
          <a:solidFill>
            <a:srgbClr val="EFFAE4"/>
          </a:solidFill>
        </p:spPr>
        <p:txBody>
          <a:bodyPr vert="horz" wrap="square" lIns="139808" tIns="139808" rIns="139808" bIns="139808" rtlCol="0">
            <a:noAutofit/>
          </a:bodyPr>
          <a:lstStyle>
            <a:defPPr>
              <a:defRPr lang="en-US"/>
            </a:defPPr>
            <a:lvl1pPr marR="2818">
              <a:spcBef>
                <a:spcPts val="55"/>
              </a:spcBef>
              <a:defRPr sz="610">
                <a:solidFill>
                  <a:srgbClr val="191919"/>
                </a:solidFill>
                <a:latin typeface="Chakra Petch" pitchFamily="2" charset="-34"/>
                <a:cs typeface="Chakra Petch" pitchFamily="2" charset="-34"/>
              </a:defRPr>
            </a:lvl1pPr>
          </a:lstStyle>
          <a:p>
            <a:r>
              <a:rPr lang="en-GB" dirty="0">
                <a:latin typeface="Sora" pitchFamily="2" charset="0"/>
                <a:cs typeface="Sora" pitchFamily="2" charset="0"/>
              </a:rPr>
              <a:t>Present specific </a:t>
            </a:r>
            <a:r>
              <a:rPr lang="en-GB">
                <a:latin typeface="Sora" pitchFamily="2" charset="0"/>
                <a:cs typeface="Sora" pitchFamily="2" charset="0"/>
              </a:rPr>
              <a:t>findings to date.</a:t>
            </a:r>
            <a:endParaRPr lang="en-GB" dirty="0">
              <a:latin typeface="Sora" pitchFamily="2" charset="0"/>
              <a:cs typeface="Sora" pitchFamily="2" charset="0"/>
            </a:endParaRPr>
          </a:p>
        </p:txBody>
      </p:sp>
      <p:sp>
        <p:nvSpPr>
          <p:cNvPr id="45" name="object 7">
            <a:extLst>
              <a:ext uri="{FF2B5EF4-FFF2-40B4-BE49-F238E27FC236}">
                <a16:creationId xmlns:a16="http://schemas.microsoft.com/office/drawing/2014/main" id="{4B129519-FE84-504B-B4BC-A08EB40B4DE9}"/>
              </a:ext>
            </a:extLst>
          </p:cNvPr>
          <p:cNvSpPr txBox="1"/>
          <p:nvPr/>
        </p:nvSpPr>
        <p:spPr>
          <a:xfrm>
            <a:off x="2345139" y="1004175"/>
            <a:ext cx="1669188" cy="170779"/>
          </a:xfrm>
          <a:prstGeom prst="rect">
            <a:avLst/>
          </a:prstGeom>
        </p:spPr>
        <p:txBody>
          <a:bodyPr vert="horz" wrap="square" lIns="0" tIns="47207" rIns="0" bIns="0" rtlCol="0">
            <a:spAutoFit/>
          </a:bodyPr>
          <a:lstStyle/>
          <a:p>
            <a:pPr marL="140927">
              <a:spcBef>
                <a:spcPts val="372"/>
              </a:spcBef>
            </a:pPr>
            <a:r>
              <a:rPr lang="en-GB" sz="800" b="1" spc="-3" dirty="0">
                <a:solidFill>
                  <a:schemeClr val="bg1"/>
                </a:solidFill>
                <a:latin typeface="Sora" pitchFamily="2" charset="0"/>
                <a:cs typeface="Sora" pitchFamily="2" charset="0"/>
              </a:rPr>
              <a:t>Design Method</a:t>
            </a:r>
          </a:p>
        </p:txBody>
      </p:sp>
      <p:sp>
        <p:nvSpPr>
          <p:cNvPr id="52" name="object 16">
            <a:extLst>
              <a:ext uri="{FF2B5EF4-FFF2-40B4-BE49-F238E27FC236}">
                <a16:creationId xmlns:a16="http://schemas.microsoft.com/office/drawing/2014/main" id="{DE3359EF-F316-4B48-A32F-B6336535BFB2}"/>
              </a:ext>
            </a:extLst>
          </p:cNvPr>
          <p:cNvSpPr txBox="1"/>
          <p:nvPr/>
        </p:nvSpPr>
        <p:spPr>
          <a:xfrm>
            <a:off x="2319012" y="1257927"/>
            <a:ext cx="2195089" cy="3257370"/>
          </a:xfrm>
          <a:prstGeom prst="rect">
            <a:avLst/>
          </a:prstGeom>
          <a:solidFill>
            <a:srgbClr val="EFFAE4"/>
          </a:solidFill>
        </p:spPr>
        <p:txBody>
          <a:bodyPr vert="horz" wrap="square" lIns="139808" tIns="139808" rIns="139808" bIns="139808" rtlCol="0">
            <a:noAutofit/>
          </a:bodyPr>
          <a:lstStyle>
            <a:defPPr>
              <a:defRPr lang="en-US"/>
            </a:defPPr>
            <a:lvl1pPr marR="2818">
              <a:spcBef>
                <a:spcPts val="55"/>
              </a:spcBef>
              <a:defRPr sz="610">
                <a:solidFill>
                  <a:srgbClr val="191919"/>
                </a:solidFill>
                <a:latin typeface="Chakra Petch" pitchFamily="2" charset="-34"/>
                <a:cs typeface="Chakra Petch" pitchFamily="2" charset="-34"/>
              </a:defRPr>
            </a:lvl1pPr>
          </a:lstStyle>
          <a:p>
            <a:r>
              <a:rPr lang="en-GB" dirty="0">
                <a:latin typeface="Sora" pitchFamily="2" charset="0"/>
                <a:cs typeface="Sora" pitchFamily="2" charset="0"/>
              </a:rPr>
              <a:t>Describe study design, setting, desired outcomes, procedures, and techniques used to collect and analyses information. Include a description of appropriate statistical analyses.</a:t>
            </a:r>
          </a:p>
          <a:p>
            <a:endParaRPr lang="en-GB" dirty="0">
              <a:latin typeface="Sora" pitchFamily="2" charset="0"/>
              <a:cs typeface="Sora" pitchFamily="2" charset="0"/>
            </a:endParaRPr>
          </a:p>
        </p:txBody>
      </p:sp>
      <p:sp>
        <p:nvSpPr>
          <p:cNvPr id="54" name="object 74">
            <a:extLst>
              <a:ext uri="{FF2B5EF4-FFF2-40B4-BE49-F238E27FC236}">
                <a16:creationId xmlns:a16="http://schemas.microsoft.com/office/drawing/2014/main" id="{D59C8C02-434C-484E-9666-FB2103C7D7EA}"/>
              </a:ext>
            </a:extLst>
          </p:cNvPr>
          <p:cNvSpPr/>
          <p:nvPr/>
        </p:nvSpPr>
        <p:spPr>
          <a:xfrm>
            <a:off x="46870" y="4565737"/>
            <a:ext cx="4467231" cy="425444"/>
          </a:xfrm>
          <a:custGeom>
            <a:avLst/>
            <a:gdLst/>
            <a:ahLst/>
            <a:cxnLst/>
            <a:rect l="l" t="t" r="r" b="b"/>
            <a:pathLst>
              <a:path w="7620000" h="689609">
                <a:moveTo>
                  <a:pt x="7620000" y="0"/>
                </a:moveTo>
                <a:lnTo>
                  <a:pt x="0" y="0"/>
                </a:lnTo>
                <a:lnTo>
                  <a:pt x="0" y="689356"/>
                </a:lnTo>
                <a:lnTo>
                  <a:pt x="7620000" y="689356"/>
                </a:lnTo>
                <a:lnTo>
                  <a:pt x="7620000" y="0"/>
                </a:lnTo>
                <a:close/>
              </a:path>
            </a:pathLst>
          </a:custGeom>
          <a:solidFill>
            <a:srgbClr val="B5EF9A">
              <a:alpha val="74902"/>
            </a:srgbClr>
          </a:solidFill>
        </p:spPr>
        <p:txBody>
          <a:bodyPr wrap="square" lIns="0" tIns="0" rIns="0" bIns="0" rtlCol="0"/>
          <a:lstStyle/>
          <a:p>
            <a:endParaRPr sz="559" dirty="0">
              <a:latin typeface="Sora" pitchFamily="2" charset="0"/>
              <a:cs typeface="Sora" pitchFamily="2" charset="0"/>
            </a:endParaRPr>
          </a:p>
        </p:txBody>
      </p:sp>
      <p:sp>
        <p:nvSpPr>
          <p:cNvPr id="55" name="object 80">
            <a:extLst>
              <a:ext uri="{FF2B5EF4-FFF2-40B4-BE49-F238E27FC236}">
                <a16:creationId xmlns:a16="http://schemas.microsoft.com/office/drawing/2014/main" id="{4CE588F8-FE0E-3A49-89E3-4A09BA74F9E0}"/>
              </a:ext>
            </a:extLst>
          </p:cNvPr>
          <p:cNvSpPr txBox="1"/>
          <p:nvPr/>
        </p:nvSpPr>
        <p:spPr>
          <a:xfrm>
            <a:off x="386741" y="4643242"/>
            <a:ext cx="1447656" cy="282227"/>
          </a:xfrm>
          <a:prstGeom prst="rect">
            <a:avLst/>
          </a:prstGeom>
        </p:spPr>
        <p:txBody>
          <a:bodyPr vert="horz" wrap="square" lIns="0" tIns="352" rIns="0" bIns="0" rtlCol="0">
            <a:spAutoFit/>
          </a:bodyPr>
          <a:lstStyle/>
          <a:p>
            <a:pPr marL="7046">
              <a:spcBef>
                <a:spcPts val="3"/>
              </a:spcBef>
            </a:pPr>
            <a:r>
              <a:rPr sz="555" b="1" spc="-3" dirty="0">
                <a:solidFill>
                  <a:srgbClr val="191919"/>
                </a:solidFill>
                <a:latin typeface="Sora" pitchFamily="2" charset="0"/>
                <a:cs typeface="Sora" pitchFamily="2" charset="0"/>
              </a:rPr>
              <a:t>References</a:t>
            </a:r>
            <a:endParaRPr sz="555" dirty="0">
              <a:latin typeface="Sora" pitchFamily="2" charset="0"/>
              <a:cs typeface="Sora" pitchFamily="2" charset="0"/>
            </a:endParaRPr>
          </a:p>
          <a:p>
            <a:pPr marL="7046">
              <a:spcBef>
                <a:spcPts val="166"/>
              </a:spcBef>
            </a:pPr>
            <a:r>
              <a:rPr sz="555" dirty="0">
                <a:solidFill>
                  <a:srgbClr val="191919"/>
                </a:solidFill>
                <a:latin typeface="Sora" pitchFamily="2" charset="0"/>
                <a:cs typeface="Sora" pitchFamily="2" charset="0"/>
              </a:rPr>
              <a:t>Journal Article, </a:t>
            </a:r>
            <a:r>
              <a:rPr sz="555" i="1" spc="-3" dirty="0">
                <a:solidFill>
                  <a:srgbClr val="191919"/>
                </a:solidFill>
                <a:latin typeface="Sora" pitchFamily="2" charset="0"/>
                <a:cs typeface="Sora" pitchFamily="2" charset="0"/>
              </a:rPr>
              <a:t>Name of</a:t>
            </a:r>
            <a:r>
              <a:rPr sz="555" i="1" spc="-86" dirty="0">
                <a:solidFill>
                  <a:srgbClr val="191919"/>
                </a:solidFill>
                <a:latin typeface="Sora" pitchFamily="2" charset="0"/>
                <a:cs typeface="Sora" pitchFamily="2" charset="0"/>
              </a:rPr>
              <a:t> </a:t>
            </a:r>
            <a:r>
              <a:rPr sz="555" i="1" dirty="0">
                <a:solidFill>
                  <a:srgbClr val="191919"/>
                </a:solidFill>
                <a:latin typeface="Sora" pitchFamily="2" charset="0"/>
                <a:cs typeface="Sora" pitchFamily="2" charset="0"/>
              </a:rPr>
              <a:t>Journal</a:t>
            </a:r>
            <a:endParaRPr sz="555" dirty="0">
              <a:latin typeface="Sora" pitchFamily="2" charset="0"/>
              <a:cs typeface="Sora" pitchFamily="2" charset="0"/>
            </a:endParaRPr>
          </a:p>
          <a:p>
            <a:pPr marL="7046"/>
            <a:r>
              <a:rPr sz="555" dirty="0">
                <a:solidFill>
                  <a:srgbClr val="191919"/>
                </a:solidFill>
                <a:latin typeface="Sora" pitchFamily="2" charset="0"/>
                <a:cs typeface="Sora" pitchFamily="2" charset="0"/>
              </a:rPr>
              <a:t>Journal Article, </a:t>
            </a:r>
            <a:r>
              <a:rPr sz="555" i="1" spc="-3" dirty="0">
                <a:solidFill>
                  <a:srgbClr val="191919"/>
                </a:solidFill>
                <a:latin typeface="Sora" pitchFamily="2" charset="0"/>
                <a:cs typeface="Sora" pitchFamily="2" charset="0"/>
              </a:rPr>
              <a:t>Name of</a:t>
            </a:r>
            <a:r>
              <a:rPr sz="555" i="1" spc="-86" dirty="0">
                <a:solidFill>
                  <a:srgbClr val="191919"/>
                </a:solidFill>
                <a:latin typeface="Sora" pitchFamily="2" charset="0"/>
                <a:cs typeface="Sora" pitchFamily="2" charset="0"/>
              </a:rPr>
              <a:t> </a:t>
            </a:r>
            <a:r>
              <a:rPr sz="555" i="1" dirty="0">
                <a:solidFill>
                  <a:srgbClr val="191919"/>
                </a:solidFill>
                <a:latin typeface="Sora" pitchFamily="2" charset="0"/>
                <a:cs typeface="Sora" pitchFamily="2" charset="0"/>
              </a:rPr>
              <a:t>Journal</a:t>
            </a:r>
            <a:endParaRPr sz="555" dirty="0">
              <a:latin typeface="Sora" pitchFamily="2" charset="0"/>
              <a:cs typeface="Sora" pitchFamily="2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7823A982-7917-E62A-D2D3-DCB6597C6EB7}"/>
              </a:ext>
            </a:extLst>
          </p:cNvPr>
          <p:cNvSpPr/>
          <p:nvPr/>
        </p:nvSpPr>
        <p:spPr>
          <a:xfrm>
            <a:off x="3475963" y="152321"/>
            <a:ext cx="4715110" cy="6309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40927">
              <a:spcBef>
                <a:spcPts val="777"/>
              </a:spcBef>
            </a:pPr>
            <a:r>
              <a:rPr lang="en-IN" sz="1400" b="1" dirty="0">
                <a:solidFill>
                  <a:schemeClr val="bg1"/>
                </a:solidFill>
                <a:latin typeface="Sora" pitchFamily="2" charset="0"/>
                <a:ea typeface="Helvetica Neue Condensed" panose="02000503000000020004" pitchFamily="2" charset="0"/>
                <a:cs typeface="Sora" pitchFamily="2" charset="0"/>
              </a:rPr>
              <a:t>E-Poster</a:t>
            </a:r>
            <a:r>
              <a:rPr lang="en-IN" sz="1400" b="1" spc="-3" dirty="0">
                <a:solidFill>
                  <a:schemeClr val="bg1"/>
                </a:solidFill>
                <a:latin typeface="Sora" pitchFamily="2" charset="0"/>
                <a:ea typeface="Helvetica Neue Condensed" panose="02000503000000020004" pitchFamily="2" charset="0"/>
                <a:cs typeface="Sora" pitchFamily="2" charset="0"/>
              </a:rPr>
              <a:t> </a:t>
            </a:r>
            <a:r>
              <a:rPr lang="en-IN" sz="1400" b="1" spc="-6" dirty="0">
                <a:solidFill>
                  <a:schemeClr val="bg1"/>
                </a:solidFill>
                <a:latin typeface="Sora" pitchFamily="2" charset="0"/>
                <a:ea typeface="Helvetica Neue Condensed" panose="02000503000000020004" pitchFamily="2" charset="0"/>
                <a:cs typeface="Sora" pitchFamily="2" charset="0"/>
              </a:rPr>
              <a:t>Title</a:t>
            </a:r>
            <a:endParaRPr lang="en-IN" sz="1400" b="1" dirty="0">
              <a:solidFill>
                <a:schemeClr val="bg1"/>
              </a:solidFill>
              <a:latin typeface="Sora" pitchFamily="2" charset="0"/>
              <a:ea typeface="Helvetica Neue Condensed" panose="02000503000000020004" pitchFamily="2" charset="0"/>
              <a:cs typeface="Sora" pitchFamily="2" charset="0"/>
            </a:endParaRPr>
          </a:p>
          <a:p>
            <a:pPr marL="140927" marR="2519067">
              <a:spcBef>
                <a:spcPts val="605"/>
              </a:spcBef>
            </a:pPr>
            <a:r>
              <a:rPr lang="en-IN" sz="800" dirty="0">
                <a:solidFill>
                  <a:schemeClr val="bg1"/>
                </a:solidFill>
                <a:latin typeface="Sora" pitchFamily="2" charset="0"/>
                <a:ea typeface="Helvetica Neue Light" panose="02000403000000020004" pitchFamily="2" charset="0"/>
                <a:cs typeface="Sora" pitchFamily="2" charset="0"/>
              </a:rPr>
              <a:t>Researchers’/Presenters’ Names  Institution/Organization/Company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CABDD4E-0F82-51B2-A720-DAF92018F9E4}"/>
              </a:ext>
            </a:extLst>
          </p:cNvPr>
          <p:cNvSpPr/>
          <p:nvPr/>
        </p:nvSpPr>
        <p:spPr>
          <a:xfrm>
            <a:off x="6686927" y="570962"/>
            <a:ext cx="990079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49735">
              <a:spcBef>
                <a:spcPts val="3"/>
              </a:spcBef>
            </a:pPr>
            <a:r>
              <a:rPr lang="en-GB" sz="800" dirty="0">
                <a:solidFill>
                  <a:schemeClr val="bg1"/>
                </a:solidFill>
                <a:latin typeface="Sora" pitchFamily="2" charset="0"/>
                <a:ea typeface="Helvetica Neue Medium" panose="02000503000000020004" pitchFamily="2" charset="0"/>
                <a:cs typeface="Sora" pitchFamily="2" charset="0"/>
              </a:rPr>
              <a:t>E-Poster</a:t>
            </a:r>
            <a:r>
              <a:rPr lang="en-GB" sz="800" spc="-3" dirty="0">
                <a:solidFill>
                  <a:schemeClr val="bg1"/>
                </a:solidFill>
                <a:latin typeface="Sora" pitchFamily="2" charset="0"/>
                <a:ea typeface="Helvetica Neue Medium" panose="02000503000000020004" pitchFamily="2" charset="0"/>
                <a:cs typeface="Sora" pitchFamily="2" charset="0"/>
              </a:rPr>
              <a:t> No.</a:t>
            </a:r>
            <a:endParaRPr lang="en-GB" sz="800" dirty="0">
              <a:solidFill>
                <a:schemeClr val="bg1"/>
              </a:solidFill>
              <a:latin typeface="Sora" pitchFamily="2" charset="0"/>
              <a:ea typeface="Helvetica Neue Medium" panose="02000503000000020004" pitchFamily="2" charset="0"/>
              <a:cs typeface="Sor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18294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07D5012-A3CB-F8B3-7F60-AAF58E6B923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4">
            <a:extLst>
              <a:ext uri="{FF2B5EF4-FFF2-40B4-BE49-F238E27FC236}">
                <a16:creationId xmlns:a16="http://schemas.microsoft.com/office/drawing/2014/main" id="{E6AF8418-722D-ED3D-BE24-C23BB0C10D57}"/>
              </a:ext>
            </a:extLst>
          </p:cNvPr>
          <p:cNvSpPr/>
          <p:nvPr/>
        </p:nvSpPr>
        <p:spPr>
          <a:xfrm>
            <a:off x="2310675" y="952501"/>
            <a:ext cx="2203426" cy="305426"/>
          </a:xfrm>
          <a:custGeom>
            <a:avLst/>
            <a:gdLst/>
            <a:ahLst/>
            <a:cxnLst/>
            <a:rect l="l" t="t" r="r" b="b"/>
            <a:pathLst>
              <a:path w="7620000" h="689609">
                <a:moveTo>
                  <a:pt x="7620000" y="0"/>
                </a:moveTo>
                <a:lnTo>
                  <a:pt x="0" y="0"/>
                </a:lnTo>
                <a:lnTo>
                  <a:pt x="0" y="689356"/>
                </a:lnTo>
                <a:lnTo>
                  <a:pt x="7620000" y="689356"/>
                </a:lnTo>
                <a:lnTo>
                  <a:pt x="7620000" y="0"/>
                </a:lnTo>
                <a:close/>
              </a:path>
            </a:pathLst>
          </a:custGeom>
          <a:solidFill>
            <a:srgbClr val="00A14B"/>
          </a:solidFill>
        </p:spPr>
        <p:txBody>
          <a:bodyPr wrap="square" lIns="0" tIns="0" rIns="0" bIns="0" rtlCol="0"/>
          <a:lstStyle/>
          <a:p>
            <a:endParaRPr sz="559" dirty="0">
              <a:latin typeface="Sora" pitchFamily="2" charset="0"/>
              <a:cs typeface="Sora" pitchFamily="2" charset="0"/>
            </a:endParaRPr>
          </a:p>
        </p:txBody>
      </p:sp>
      <p:sp>
        <p:nvSpPr>
          <p:cNvPr id="8" name="object 74">
            <a:extLst>
              <a:ext uri="{FF2B5EF4-FFF2-40B4-BE49-F238E27FC236}">
                <a16:creationId xmlns:a16="http://schemas.microsoft.com/office/drawing/2014/main" id="{3FA04DD9-60C6-310E-810E-EE2EFFD3BE06}"/>
              </a:ext>
            </a:extLst>
          </p:cNvPr>
          <p:cNvSpPr/>
          <p:nvPr/>
        </p:nvSpPr>
        <p:spPr>
          <a:xfrm>
            <a:off x="4582817" y="952501"/>
            <a:ext cx="2221723" cy="305426"/>
          </a:xfrm>
          <a:custGeom>
            <a:avLst/>
            <a:gdLst/>
            <a:ahLst/>
            <a:cxnLst/>
            <a:rect l="l" t="t" r="r" b="b"/>
            <a:pathLst>
              <a:path w="7620000" h="689609">
                <a:moveTo>
                  <a:pt x="7620000" y="0"/>
                </a:moveTo>
                <a:lnTo>
                  <a:pt x="0" y="0"/>
                </a:lnTo>
                <a:lnTo>
                  <a:pt x="0" y="689356"/>
                </a:lnTo>
                <a:lnTo>
                  <a:pt x="7620000" y="689356"/>
                </a:lnTo>
                <a:lnTo>
                  <a:pt x="7620000" y="0"/>
                </a:lnTo>
                <a:close/>
              </a:path>
            </a:pathLst>
          </a:custGeom>
          <a:solidFill>
            <a:srgbClr val="00A14B"/>
          </a:solidFill>
        </p:spPr>
        <p:txBody>
          <a:bodyPr wrap="square" lIns="0" tIns="0" rIns="0" bIns="0" rtlCol="0"/>
          <a:lstStyle/>
          <a:p>
            <a:endParaRPr sz="559" dirty="0">
              <a:latin typeface="Sora" pitchFamily="2" charset="0"/>
              <a:cs typeface="Sora" pitchFamily="2" charset="0"/>
            </a:endParaRPr>
          </a:p>
        </p:txBody>
      </p:sp>
      <p:sp>
        <p:nvSpPr>
          <p:cNvPr id="9" name="object 74">
            <a:extLst>
              <a:ext uri="{FF2B5EF4-FFF2-40B4-BE49-F238E27FC236}">
                <a16:creationId xmlns:a16="http://schemas.microsoft.com/office/drawing/2014/main" id="{31049DBB-5F7B-272A-3652-E6D95690C17D}"/>
              </a:ext>
            </a:extLst>
          </p:cNvPr>
          <p:cNvSpPr/>
          <p:nvPr/>
        </p:nvSpPr>
        <p:spPr>
          <a:xfrm>
            <a:off x="6864919" y="952501"/>
            <a:ext cx="2203426" cy="305426"/>
          </a:xfrm>
          <a:custGeom>
            <a:avLst/>
            <a:gdLst/>
            <a:ahLst/>
            <a:cxnLst/>
            <a:rect l="l" t="t" r="r" b="b"/>
            <a:pathLst>
              <a:path w="7620000" h="689609">
                <a:moveTo>
                  <a:pt x="7620000" y="0"/>
                </a:moveTo>
                <a:lnTo>
                  <a:pt x="0" y="0"/>
                </a:lnTo>
                <a:lnTo>
                  <a:pt x="0" y="689356"/>
                </a:lnTo>
                <a:lnTo>
                  <a:pt x="7620000" y="689356"/>
                </a:lnTo>
                <a:lnTo>
                  <a:pt x="7620000" y="0"/>
                </a:lnTo>
                <a:close/>
              </a:path>
            </a:pathLst>
          </a:custGeom>
          <a:solidFill>
            <a:srgbClr val="00A14B"/>
          </a:solidFill>
        </p:spPr>
        <p:txBody>
          <a:bodyPr wrap="square" lIns="0" tIns="0" rIns="0" bIns="0" rtlCol="0"/>
          <a:lstStyle/>
          <a:p>
            <a:endParaRPr sz="559" dirty="0">
              <a:latin typeface="Sora" pitchFamily="2" charset="0"/>
              <a:cs typeface="Sora" pitchFamily="2" charset="0"/>
            </a:endParaRPr>
          </a:p>
        </p:txBody>
      </p:sp>
      <p:sp>
        <p:nvSpPr>
          <p:cNvPr id="6" name="object 74">
            <a:extLst>
              <a:ext uri="{FF2B5EF4-FFF2-40B4-BE49-F238E27FC236}">
                <a16:creationId xmlns:a16="http://schemas.microsoft.com/office/drawing/2014/main" id="{0642D5AA-BCCF-7C4E-87A0-8B44BFEEAF57}"/>
              </a:ext>
            </a:extLst>
          </p:cNvPr>
          <p:cNvSpPr/>
          <p:nvPr/>
        </p:nvSpPr>
        <p:spPr>
          <a:xfrm>
            <a:off x="46870" y="952501"/>
            <a:ext cx="2203426" cy="305426"/>
          </a:xfrm>
          <a:custGeom>
            <a:avLst/>
            <a:gdLst/>
            <a:ahLst/>
            <a:cxnLst/>
            <a:rect l="l" t="t" r="r" b="b"/>
            <a:pathLst>
              <a:path w="7620000" h="689609">
                <a:moveTo>
                  <a:pt x="7620000" y="0"/>
                </a:moveTo>
                <a:lnTo>
                  <a:pt x="0" y="0"/>
                </a:lnTo>
                <a:lnTo>
                  <a:pt x="0" y="689356"/>
                </a:lnTo>
                <a:lnTo>
                  <a:pt x="7620000" y="689356"/>
                </a:lnTo>
                <a:lnTo>
                  <a:pt x="7620000" y="0"/>
                </a:lnTo>
                <a:close/>
              </a:path>
            </a:pathLst>
          </a:custGeom>
          <a:solidFill>
            <a:srgbClr val="00A14B"/>
          </a:solidFill>
        </p:spPr>
        <p:txBody>
          <a:bodyPr wrap="square" lIns="0" tIns="0" rIns="0" bIns="0" rtlCol="0"/>
          <a:lstStyle/>
          <a:p>
            <a:endParaRPr sz="559" dirty="0">
              <a:latin typeface="Sora" pitchFamily="2" charset="0"/>
              <a:cs typeface="Sora" pitchFamily="2" charset="0"/>
            </a:endParaRPr>
          </a:p>
        </p:txBody>
      </p:sp>
      <p:sp>
        <p:nvSpPr>
          <p:cNvPr id="44" name="object 7">
            <a:extLst>
              <a:ext uri="{FF2B5EF4-FFF2-40B4-BE49-F238E27FC236}">
                <a16:creationId xmlns:a16="http://schemas.microsoft.com/office/drawing/2014/main" id="{EA3D3EE4-852A-075A-EE71-5FE4A8E4C93A}"/>
              </a:ext>
            </a:extLst>
          </p:cNvPr>
          <p:cNvSpPr txBox="1"/>
          <p:nvPr/>
        </p:nvSpPr>
        <p:spPr>
          <a:xfrm>
            <a:off x="75192" y="1004175"/>
            <a:ext cx="1966116" cy="170779"/>
          </a:xfrm>
          <a:prstGeom prst="rect">
            <a:avLst/>
          </a:prstGeom>
        </p:spPr>
        <p:txBody>
          <a:bodyPr vert="horz" wrap="square" lIns="0" tIns="47207" rIns="0" bIns="0" rtlCol="0">
            <a:spAutoFit/>
          </a:bodyPr>
          <a:lstStyle/>
          <a:p>
            <a:pPr marL="140927">
              <a:spcBef>
                <a:spcPts val="372"/>
              </a:spcBef>
            </a:pPr>
            <a:r>
              <a:rPr lang="en-GB" sz="800" b="1" spc="-3" dirty="0">
                <a:solidFill>
                  <a:schemeClr val="bg1"/>
                </a:solidFill>
                <a:latin typeface="Sora" pitchFamily="2" charset="0"/>
                <a:cs typeface="Sora" pitchFamily="2" charset="0"/>
              </a:rPr>
              <a:t>Background</a:t>
            </a:r>
          </a:p>
        </p:txBody>
      </p:sp>
      <p:sp>
        <p:nvSpPr>
          <p:cNvPr id="48" name="object 16">
            <a:extLst>
              <a:ext uri="{FF2B5EF4-FFF2-40B4-BE49-F238E27FC236}">
                <a16:creationId xmlns:a16="http://schemas.microsoft.com/office/drawing/2014/main" id="{AD342CB2-5B23-F42E-207E-7ADFDDB3D031}"/>
              </a:ext>
            </a:extLst>
          </p:cNvPr>
          <p:cNvSpPr txBox="1"/>
          <p:nvPr/>
        </p:nvSpPr>
        <p:spPr>
          <a:xfrm>
            <a:off x="46870" y="1257927"/>
            <a:ext cx="2203426" cy="3242098"/>
          </a:xfrm>
          <a:prstGeom prst="rect">
            <a:avLst/>
          </a:prstGeom>
          <a:solidFill>
            <a:srgbClr val="93DD4B">
              <a:alpha val="15000"/>
            </a:srgbClr>
          </a:solidFill>
        </p:spPr>
        <p:txBody>
          <a:bodyPr vert="horz" wrap="square" lIns="139808" tIns="139808" rIns="139808" bIns="139808" rtlCol="0">
            <a:noAutofit/>
          </a:bodyPr>
          <a:lstStyle/>
          <a:p>
            <a:pPr marR="2818">
              <a:spcBef>
                <a:spcPts val="55"/>
              </a:spcBef>
            </a:pPr>
            <a:r>
              <a:rPr lang="en-GB" sz="610" dirty="0">
                <a:solidFill>
                  <a:srgbClr val="191919"/>
                </a:solidFill>
                <a:latin typeface="Sora" pitchFamily="2" charset="0"/>
                <a:cs typeface="Sora" pitchFamily="2" charset="0"/>
              </a:rPr>
              <a:t>State the study </a:t>
            </a:r>
            <a:r>
              <a:rPr lang="en-GB" sz="610" spc="-3" dirty="0">
                <a:solidFill>
                  <a:srgbClr val="191919"/>
                </a:solidFill>
                <a:latin typeface="Sora" pitchFamily="2" charset="0"/>
                <a:cs typeface="Sora" pitchFamily="2" charset="0"/>
              </a:rPr>
              <a:t>objectives, </a:t>
            </a:r>
            <a:r>
              <a:rPr lang="en-GB" sz="610" dirty="0">
                <a:solidFill>
                  <a:srgbClr val="191919"/>
                </a:solidFill>
                <a:latin typeface="Sora" pitchFamily="2" charset="0"/>
                <a:cs typeface="Sora" pitchFamily="2" charset="0"/>
              </a:rPr>
              <a:t>study </a:t>
            </a:r>
            <a:r>
              <a:rPr lang="en-GB" sz="610" spc="-3" dirty="0">
                <a:solidFill>
                  <a:srgbClr val="191919"/>
                </a:solidFill>
                <a:latin typeface="Sora" pitchFamily="2" charset="0"/>
                <a:cs typeface="Sora" pitchFamily="2" charset="0"/>
              </a:rPr>
              <a:t>question/hypothesis or  describe </a:t>
            </a:r>
            <a:r>
              <a:rPr lang="en-GB" sz="610" dirty="0">
                <a:solidFill>
                  <a:srgbClr val="191919"/>
                </a:solidFill>
                <a:latin typeface="Sora" pitchFamily="2" charset="0"/>
                <a:cs typeface="Sora" pitchFamily="2" charset="0"/>
              </a:rPr>
              <a:t>the challenge </a:t>
            </a:r>
            <a:r>
              <a:rPr lang="en-GB" sz="610" spc="-3" dirty="0">
                <a:solidFill>
                  <a:srgbClr val="191919"/>
                </a:solidFill>
                <a:latin typeface="Sora" pitchFamily="2" charset="0"/>
                <a:cs typeface="Sora" pitchFamily="2" charset="0"/>
              </a:rPr>
              <a:t>addressed by </a:t>
            </a:r>
            <a:r>
              <a:rPr lang="en-GB" sz="610" dirty="0">
                <a:solidFill>
                  <a:srgbClr val="191919"/>
                </a:solidFill>
                <a:latin typeface="Sora" pitchFamily="2" charset="0"/>
                <a:cs typeface="Sora" pitchFamily="2" charset="0"/>
              </a:rPr>
              <a:t>the</a:t>
            </a:r>
            <a:r>
              <a:rPr lang="en-GB" sz="610" spc="-22" dirty="0">
                <a:solidFill>
                  <a:srgbClr val="191919"/>
                </a:solidFill>
                <a:latin typeface="Sora" pitchFamily="2" charset="0"/>
                <a:cs typeface="Sora" pitchFamily="2" charset="0"/>
              </a:rPr>
              <a:t> </a:t>
            </a:r>
            <a:r>
              <a:rPr lang="en-GB" sz="610" dirty="0">
                <a:solidFill>
                  <a:srgbClr val="191919"/>
                </a:solidFill>
                <a:latin typeface="Sora" pitchFamily="2" charset="0"/>
                <a:cs typeface="Sora" pitchFamily="2" charset="0"/>
              </a:rPr>
              <a:t>research.</a:t>
            </a:r>
            <a:endParaRPr lang="en-GB" sz="610" dirty="0">
              <a:latin typeface="Sora" pitchFamily="2" charset="0"/>
              <a:cs typeface="Sora" pitchFamily="2" charset="0"/>
            </a:endParaRPr>
          </a:p>
        </p:txBody>
      </p:sp>
      <p:sp>
        <p:nvSpPr>
          <p:cNvPr id="47" name="object 7">
            <a:extLst>
              <a:ext uri="{FF2B5EF4-FFF2-40B4-BE49-F238E27FC236}">
                <a16:creationId xmlns:a16="http://schemas.microsoft.com/office/drawing/2014/main" id="{C31149C5-9C1E-0ED9-B149-B59EA179AF45}"/>
              </a:ext>
            </a:extLst>
          </p:cNvPr>
          <p:cNvSpPr txBox="1"/>
          <p:nvPr/>
        </p:nvSpPr>
        <p:spPr>
          <a:xfrm>
            <a:off x="6883342" y="1004175"/>
            <a:ext cx="1838905" cy="170779"/>
          </a:xfrm>
          <a:prstGeom prst="rect">
            <a:avLst/>
          </a:prstGeom>
        </p:spPr>
        <p:txBody>
          <a:bodyPr vert="horz" wrap="square" lIns="0" tIns="47207" rIns="0" bIns="0" rtlCol="0">
            <a:spAutoFit/>
          </a:bodyPr>
          <a:lstStyle/>
          <a:p>
            <a:pPr marL="140927">
              <a:spcBef>
                <a:spcPts val="372"/>
              </a:spcBef>
            </a:pPr>
            <a:r>
              <a:rPr lang="en-GB" sz="800" b="1" spc="-3" dirty="0">
                <a:solidFill>
                  <a:schemeClr val="bg1"/>
                </a:solidFill>
                <a:latin typeface="Sora" pitchFamily="2" charset="0"/>
                <a:cs typeface="Sora" pitchFamily="2" charset="0"/>
              </a:rPr>
              <a:t>Conclusions</a:t>
            </a:r>
          </a:p>
        </p:txBody>
      </p:sp>
      <p:sp>
        <p:nvSpPr>
          <p:cNvPr id="50" name="object 16">
            <a:extLst>
              <a:ext uri="{FF2B5EF4-FFF2-40B4-BE49-F238E27FC236}">
                <a16:creationId xmlns:a16="http://schemas.microsoft.com/office/drawing/2014/main" id="{F72A3614-74A1-C8D0-CDF6-1A59BEFBE3D0}"/>
              </a:ext>
            </a:extLst>
          </p:cNvPr>
          <p:cNvSpPr txBox="1"/>
          <p:nvPr/>
        </p:nvSpPr>
        <p:spPr>
          <a:xfrm>
            <a:off x="6864626" y="1257927"/>
            <a:ext cx="2203719" cy="3728536"/>
          </a:xfrm>
          <a:prstGeom prst="rect">
            <a:avLst/>
          </a:prstGeom>
          <a:solidFill>
            <a:srgbClr val="EFFAE4"/>
          </a:solidFill>
        </p:spPr>
        <p:txBody>
          <a:bodyPr vert="horz" wrap="square" lIns="139808" tIns="139808" rIns="139808" bIns="139808" rtlCol="0">
            <a:noAutofit/>
          </a:bodyPr>
          <a:lstStyle>
            <a:defPPr>
              <a:defRPr lang="en-US"/>
            </a:defPPr>
            <a:lvl1pPr marR="2818">
              <a:spcBef>
                <a:spcPts val="55"/>
              </a:spcBef>
              <a:defRPr sz="610">
                <a:solidFill>
                  <a:srgbClr val="191919"/>
                </a:solidFill>
                <a:latin typeface="Chakra Petch" pitchFamily="2" charset="-34"/>
                <a:cs typeface="Chakra Petch" pitchFamily="2" charset="-34"/>
              </a:defRPr>
            </a:lvl1pPr>
          </a:lstStyle>
          <a:p>
            <a:r>
              <a:rPr dirty="0">
                <a:latin typeface="Sora" pitchFamily="2" charset="0"/>
                <a:cs typeface="Sora" pitchFamily="2" charset="0"/>
              </a:rPr>
              <a:t>Describe the implications of the results presented and </a:t>
            </a:r>
            <a:r>
              <a:rPr dirty="0" err="1">
                <a:latin typeface="Sora" pitchFamily="2" charset="0"/>
                <a:cs typeface="Sora" pitchFamily="2" charset="0"/>
              </a:rPr>
              <a:t>summarise</a:t>
            </a:r>
            <a:r>
              <a:rPr dirty="0">
                <a:latin typeface="Sora" pitchFamily="2" charset="0"/>
                <a:cs typeface="Sora" pitchFamily="2" charset="0"/>
              </a:rPr>
              <a:t> key recommendations. Explain specific  findings on how the research addressed the study question or challenge.</a:t>
            </a:r>
          </a:p>
        </p:txBody>
      </p:sp>
      <p:sp>
        <p:nvSpPr>
          <p:cNvPr id="46" name="object 7">
            <a:extLst>
              <a:ext uri="{FF2B5EF4-FFF2-40B4-BE49-F238E27FC236}">
                <a16:creationId xmlns:a16="http://schemas.microsoft.com/office/drawing/2014/main" id="{4C04BAA3-0C92-60AE-B7CF-6C824966CC64}"/>
              </a:ext>
            </a:extLst>
          </p:cNvPr>
          <p:cNvSpPr txBox="1"/>
          <p:nvPr/>
        </p:nvSpPr>
        <p:spPr>
          <a:xfrm>
            <a:off x="4622524" y="1004175"/>
            <a:ext cx="1671347" cy="170779"/>
          </a:xfrm>
          <a:prstGeom prst="rect">
            <a:avLst/>
          </a:prstGeom>
        </p:spPr>
        <p:txBody>
          <a:bodyPr vert="horz" wrap="square" lIns="0" tIns="47207" rIns="0" bIns="0" rtlCol="0">
            <a:spAutoFit/>
          </a:bodyPr>
          <a:lstStyle/>
          <a:p>
            <a:pPr marL="140927">
              <a:spcBef>
                <a:spcPts val="372"/>
              </a:spcBef>
            </a:pPr>
            <a:r>
              <a:rPr lang="en-GB" sz="800" b="1" spc="-3" dirty="0">
                <a:solidFill>
                  <a:schemeClr val="bg1"/>
                </a:solidFill>
                <a:latin typeface="Sora" pitchFamily="2" charset="0"/>
                <a:cs typeface="Sora" pitchFamily="2" charset="0"/>
              </a:rPr>
              <a:t>Results </a:t>
            </a:r>
          </a:p>
        </p:txBody>
      </p:sp>
      <p:sp>
        <p:nvSpPr>
          <p:cNvPr id="51" name="object 16">
            <a:extLst>
              <a:ext uri="{FF2B5EF4-FFF2-40B4-BE49-F238E27FC236}">
                <a16:creationId xmlns:a16="http://schemas.microsoft.com/office/drawing/2014/main" id="{227F2416-84E7-1ED1-BEF7-4D3A03FFBFCE}"/>
              </a:ext>
            </a:extLst>
          </p:cNvPr>
          <p:cNvSpPr txBox="1"/>
          <p:nvPr/>
        </p:nvSpPr>
        <p:spPr>
          <a:xfrm>
            <a:off x="4586529" y="1257927"/>
            <a:ext cx="2217718" cy="3728536"/>
          </a:xfrm>
          <a:prstGeom prst="rect">
            <a:avLst/>
          </a:prstGeom>
          <a:solidFill>
            <a:srgbClr val="EFFAE4"/>
          </a:solidFill>
        </p:spPr>
        <p:txBody>
          <a:bodyPr vert="horz" wrap="square" lIns="139808" tIns="139808" rIns="139808" bIns="139808" rtlCol="0">
            <a:noAutofit/>
          </a:bodyPr>
          <a:lstStyle>
            <a:defPPr>
              <a:defRPr lang="en-US"/>
            </a:defPPr>
            <a:lvl1pPr marR="2818">
              <a:spcBef>
                <a:spcPts val="55"/>
              </a:spcBef>
              <a:defRPr sz="610">
                <a:solidFill>
                  <a:srgbClr val="191919"/>
                </a:solidFill>
                <a:latin typeface="Chakra Petch" pitchFamily="2" charset="-34"/>
                <a:cs typeface="Chakra Petch" pitchFamily="2" charset="-34"/>
              </a:defRPr>
            </a:lvl1pPr>
          </a:lstStyle>
          <a:p>
            <a:r>
              <a:rPr lang="en-GB" dirty="0">
                <a:latin typeface="Sora" pitchFamily="2" charset="0"/>
                <a:cs typeface="Sora" pitchFamily="2" charset="0"/>
              </a:rPr>
              <a:t>Present specific </a:t>
            </a:r>
            <a:r>
              <a:rPr lang="en-GB">
                <a:latin typeface="Sora" pitchFamily="2" charset="0"/>
                <a:cs typeface="Sora" pitchFamily="2" charset="0"/>
              </a:rPr>
              <a:t>findings to date.</a:t>
            </a:r>
            <a:endParaRPr lang="en-GB" dirty="0">
              <a:latin typeface="Sora" pitchFamily="2" charset="0"/>
              <a:cs typeface="Sora" pitchFamily="2" charset="0"/>
            </a:endParaRPr>
          </a:p>
        </p:txBody>
      </p:sp>
      <p:sp>
        <p:nvSpPr>
          <p:cNvPr id="45" name="object 7">
            <a:extLst>
              <a:ext uri="{FF2B5EF4-FFF2-40B4-BE49-F238E27FC236}">
                <a16:creationId xmlns:a16="http://schemas.microsoft.com/office/drawing/2014/main" id="{2CF96A83-4267-FDBE-E512-10034F8195EE}"/>
              </a:ext>
            </a:extLst>
          </p:cNvPr>
          <p:cNvSpPr txBox="1"/>
          <p:nvPr/>
        </p:nvSpPr>
        <p:spPr>
          <a:xfrm>
            <a:off x="2345139" y="1004175"/>
            <a:ext cx="1669188" cy="170779"/>
          </a:xfrm>
          <a:prstGeom prst="rect">
            <a:avLst/>
          </a:prstGeom>
        </p:spPr>
        <p:txBody>
          <a:bodyPr vert="horz" wrap="square" lIns="0" tIns="47207" rIns="0" bIns="0" rtlCol="0">
            <a:spAutoFit/>
          </a:bodyPr>
          <a:lstStyle/>
          <a:p>
            <a:pPr marL="140927">
              <a:spcBef>
                <a:spcPts val="372"/>
              </a:spcBef>
            </a:pPr>
            <a:r>
              <a:rPr lang="en-GB" sz="800" b="1" spc="-3" dirty="0">
                <a:solidFill>
                  <a:schemeClr val="bg1"/>
                </a:solidFill>
                <a:latin typeface="Sora" pitchFamily="2" charset="0"/>
                <a:cs typeface="Sora" pitchFamily="2" charset="0"/>
              </a:rPr>
              <a:t>Intervention &amp; Response </a:t>
            </a:r>
          </a:p>
        </p:txBody>
      </p:sp>
      <p:sp>
        <p:nvSpPr>
          <p:cNvPr id="52" name="object 16">
            <a:extLst>
              <a:ext uri="{FF2B5EF4-FFF2-40B4-BE49-F238E27FC236}">
                <a16:creationId xmlns:a16="http://schemas.microsoft.com/office/drawing/2014/main" id="{3A8B83F9-B455-2495-38AC-D5904177E34F}"/>
              </a:ext>
            </a:extLst>
          </p:cNvPr>
          <p:cNvSpPr txBox="1"/>
          <p:nvPr/>
        </p:nvSpPr>
        <p:spPr>
          <a:xfrm>
            <a:off x="2319012" y="1257927"/>
            <a:ext cx="2195089" cy="3257370"/>
          </a:xfrm>
          <a:prstGeom prst="rect">
            <a:avLst/>
          </a:prstGeom>
          <a:solidFill>
            <a:srgbClr val="EFFAE4"/>
          </a:solidFill>
        </p:spPr>
        <p:txBody>
          <a:bodyPr vert="horz" wrap="square" lIns="139808" tIns="139808" rIns="139808" bIns="139808" rtlCol="0">
            <a:noAutofit/>
          </a:bodyPr>
          <a:lstStyle>
            <a:defPPr>
              <a:defRPr lang="en-US"/>
            </a:defPPr>
            <a:lvl1pPr marR="2818">
              <a:spcBef>
                <a:spcPts val="55"/>
              </a:spcBef>
              <a:defRPr sz="610">
                <a:solidFill>
                  <a:srgbClr val="191919"/>
                </a:solidFill>
                <a:latin typeface="Chakra Petch" pitchFamily="2" charset="-34"/>
                <a:cs typeface="Chakra Petch" pitchFamily="2" charset="-34"/>
              </a:defRPr>
            </a:lvl1pPr>
          </a:lstStyle>
          <a:p>
            <a:r>
              <a:rPr lang="en-US" dirty="0">
                <a:latin typeface="Sora" pitchFamily="2" charset="0"/>
                <a:cs typeface="Sora" pitchFamily="2" charset="0"/>
              </a:rPr>
              <a:t>Describe study design, setting, desired outcomes, procedures, and techniques used to collect and analyses information. Include a description of appropriate statistical analyses. </a:t>
            </a:r>
            <a:endParaRPr lang="en-GB" dirty="0">
              <a:latin typeface="Sora" pitchFamily="2" charset="0"/>
              <a:cs typeface="Sora" pitchFamily="2" charset="0"/>
            </a:endParaRPr>
          </a:p>
        </p:txBody>
      </p:sp>
      <p:sp>
        <p:nvSpPr>
          <p:cNvPr id="54" name="object 74">
            <a:extLst>
              <a:ext uri="{FF2B5EF4-FFF2-40B4-BE49-F238E27FC236}">
                <a16:creationId xmlns:a16="http://schemas.microsoft.com/office/drawing/2014/main" id="{62F28611-86B2-D0F3-09F4-A061FFF91C4E}"/>
              </a:ext>
            </a:extLst>
          </p:cNvPr>
          <p:cNvSpPr/>
          <p:nvPr/>
        </p:nvSpPr>
        <p:spPr>
          <a:xfrm>
            <a:off x="46870" y="4565737"/>
            <a:ext cx="4467231" cy="425444"/>
          </a:xfrm>
          <a:custGeom>
            <a:avLst/>
            <a:gdLst/>
            <a:ahLst/>
            <a:cxnLst/>
            <a:rect l="l" t="t" r="r" b="b"/>
            <a:pathLst>
              <a:path w="7620000" h="689609">
                <a:moveTo>
                  <a:pt x="7620000" y="0"/>
                </a:moveTo>
                <a:lnTo>
                  <a:pt x="0" y="0"/>
                </a:lnTo>
                <a:lnTo>
                  <a:pt x="0" y="689356"/>
                </a:lnTo>
                <a:lnTo>
                  <a:pt x="7620000" y="689356"/>
                </a:lnTo>
                <a:lnTo>
                  <a:pt x="7620000" y="0"/>
                </a:lnTo>
                <a:close/>
              </a:path>
            </a:pathLst>
          </a:custGeom>
          <a:solidFill>
            <a:srgbClr val="B5EF9A">
              <a:alpha val="74902"/>
            </a:srgbClr>
          </a:solidFill>
        </p:spPr>
        <p:txBody>
          <a:bodyPr wrap="square" lIns="0" tIns="0" rIns="0" bIns="0" rtlCol="0"/>
          <a:lstStyle/>
          <a:p>
            <a:endParaRPr sz="559" dirty="0">
              <a:latin typeface="Sora" pitchFamily="2" charset="0"/>
              <a:cs typeface="Sora" pitchFamily="2" charset="0"/>
            </a:endParaRPr>
          </a:p>
        </p:txBody>
      </p:sp>
      <p:sp>
        <p:nvSpPr>
          <p:cNvPr id="55" name="object 80">
            <a:extLst>
              <a:ext uri="{FF2B5EF4-FFF2-40B4-BE49-F238E27FC236}">
                <a16:creationId xmlns:a16="http://schemas.microsoft.com/office/drawing/2014/main" id="{179CF1B7-5B0D-9887-E610-052BA75C7628}"/>
              </a:ext>
            </a:extLst>
          </p:cNvPr>
          <p:cNvSpPr txBox="1"/>
          <p:nvPr/>
        </p:nvSpPr>
        <p:spPr>
          <a:xfrm>
            <a:off x="386741" y="4643242"/>
            <a:ext cx="1447656" cy="282227"/>
          </a:xfrm>
          <a:prstGeom prst="rect">
            <a:avLst/>
          </a:prstGeom>
        </p:spPr>
        <p:txBody>
          <a:bodyPr vert="horz" wrap="square" lIns="0" tIns="352" rIns="0" bIns="0" rtlCol="0">
            <a:spAutoFit/>
          </a:bodyPr>
          <a:lstStyle/>
          <a:p>
            <a:pPr marL="7046">
              <a:spcBef>
                <a:spcPts val="3"/>
              </a:spcBef>
            </a:pPr>
            <a:r>
              <a:rPr sz="555" b="1" spc="-3" dirty="0">
                <a:solidFill>
                  <a:srgbClr val="191919"/>
                </a:solidFill>
                <a:latin typeface="Sora" pitchFamily="2" charset="0"/>
                <a:cs typeface="Sora" pitchFamily="2" charset="0"/>
              </a:rPr>
              <a:t>References</a:t>
            </a:r>
            <a:endParaRPr sz="555" dirty="0">
              <a:latin typeface="Sora" pitchFamily="2" charset="0"/>
              <a:cs typeface="Sora" pitchFamily="2" charset="0"/>
            </a:endParaRPr>
          </a:p>
          <a:p>
            <a:pPr marL="7046">
              <a:spcBef>
                <a:spcPts val="166"/>
              </a:spcBef>
            </a:pPr>
            <a:r>
              <a:rPr sz="555" dirty="0">
                <a:solidFill>
                  <a:srgbClr val="191919"/>
                </a:solidFill>
                <a:latin typeface="Sora" pitchFamily="2" charset="0"/>
                <a:cs typeface="Sora" pitchFamily="2" charset="0"/>
              </a:rPr>
              <a:t>Journal Article, </a:t>
            </a:r>
            <a:r>
              <a:rPr sz="555" i="1" spc="-3" dirty="0">
                <a:solidFill>
                  <a:srgbClr val="191919"/>
                </a:solidFill>
                <a:latin typeface="Sora" pitchFamily="2" charset="0"/>
                <a:cs typeface="Sora" pitchFamily="2" charset="0"/>
              </a:rPr>
              <a:t>Name of</a:t>
            </a:r>
            <a:r>
              <a:rPr sz="555" i="1" spc="-86" dirty="0">
                <a:solidFill>
                  <a:srgbClr val="191919"/>
                </a:solidFill>
                <a:latin typeface="Sora" pitchFamily="2" charset="0"/>
                <a:cs typeface="Sora" pitchFamily="2" charset="0"/>
              </a:rPr>
              <a:t> </a:t>
            </a:r>
            <a:r>
              <a:rPr sz="555" i="1" dirty="0">
                <a:solidFill>
                  <a:srgbClr val="191919"/>
                </a:solidFill>
                <a:latin typeface="Sora" pitchFamily="2" charset="0"/>
                <a:cs typeface="Sora" pitchFamily="2" charset="0"/>
              </a:rPr>
              <a:t>Journal</a:t>
            </a:r>
            <a:endParaRPr sz="555" dirty="0">
              <a:latin typeface="Sora" pitchFamily="2" charset="0"/>
              <a:cs typeface="Sora" pitchFamily="2" charset="0"/>
            </a:endParaRPr>
          </a:p>
          <a:p>
            <a:pPr marL="7046"/>
            <a:r>
              <a:rPr sz="555" dirty="0">
                <a:solidFill>
                  <a:srgbClr val="191919"/>
                </a:solidFill>
                <a:latin typeface="Sora" pitchFamily="2" charset="0"/>
                <a:cs typeface="Sora" pitchFamily="2" charset="0"/>
              </a:rPr>
              <a:t>Journal Article, </a:t>
            </a:r>
            <a:r>
              <a:rPr sz="555" i="1" spc="-3" dirty="0">
                <a:solidFill>
                  <a:srgbClr val="191919"/>
                </a:solidFill>
                <a:latin typeface="Sora" pitchFamily="2" charset="0"/>
                <a:cs typeface="Sora" pitchFamily="2" charset="0"/>
              </a:rPr>
              <a:t>Name of</a:t>
            </a:r>
            <a:r>
              <a:rPr sz="555" i="1" spc="-86" dirty="0">
                <a:solidFill>
                  <a:srgbClr val="191919"/>
                </a:solidFill>
                <a:latin typeface="Sora" pitchFamily="2" charset="0"/>
                <a:cs typeface="Sora" pitchFamily="2" charset="0"/>
              </a:rPr>
              <a:t> </a:t>
            </a:r>
            <a:r>
              <a:rPr sz="555" i="1" dirty="0">
                <a:solidFill>
                  <a:srgbClr val="191919"/>
                </a:solidFill>
                <a:latin typeface="Sora" pitchFamily="2" charset="0"/>
                <a:cs typeface="Sora" pitchFamily="2" charset="0"/>
              </a:rPr>
              <a:t>Journal</a:t>
            </a:r>
            <a:endParaRPr sz="555" dirty="0">
              <a:latin typeface="Sora" pitchFamily="2" charset="0"/>
              <a:cs typeface="Sora" pitchFamily="2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25074785-E887-79C9-962F-A8AA3BEAC784}"/>
              </a:ext>
            </a:extLst>
          </p:cNvPr>
          <p:cNvSpPr/>
          <p:nvPr/>
        </p:nvSpPr>
        <p:spPr>
          <a:xfrm>
            <a:off x="3475963" y="152321"/>
            <a:ext cx="4715110" cy="6309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40927">
              <a:spcBef>
                <a:spcPts val="777"/>
              </a:spcBef>
            </a:pPr>
            <a:r>
              <a:rPr lang="en-IN" sz="1400" b="1" dirty="0">
                <a:solidFill>
                  <a:schemeClr val="bg1"/>
                </a:solidFill>
                <a:latin typeface="Sora" pitchFamily="2" charset="0"/>
                <a:ea typeface="Helvetica Neue Condensed" panose="02000503000000020004" pitchFamily="2" charset="0"/>
                <a:cs typeface="Sora" pitchFamily="2" charset="0"/>
              </a:rPr>
              <a:t>E-Poster</a:t>
            </a:r>
            <a:r>
              <a:rPr lang="en-IN" sz="1400" b="1" spc="-3" dirty="0">
                <a:solidFill>
                  <a:schemeClr val="bg1"/>
                </a:solidFill>
                <a:latin typeface="Sora" pitchFamily="2" charset="0"/>
                <a:ea typeface="Helvetica Neue Condensed" panose="02000503000000020004" pitchFamily="2" charset="0"/>
                <a:cs typeface="Sora" pitchFamily="2" charset="0"/>
              </a:rPr>
              <a:t> </a:t>
            </a:r>
            <a:r>
              <a:rPr lang="en-IN" sz="1400" b="1" spc="-6" dirty="0">
                <a:solidFill>
                  <a:schemeClr val="bg1"/>
                </a:solidFill>
                <a:latin typeface="Sora" pitchFamily="2" charset="0"/>
                <a:ea typeface="Helvetica Neue Condensed" panose="02000503000000020004" pitchFamily="2" charset="0"/>
                <a:cs typeface="Sora" pitchFamily="2" charset="0"/>
              </a:rPr>
              <a:t>Title</a:t>
            </a:r>
            <a:endParaRPr lang="en-IN" sz="1400" b="1" dirty="0">
              <a:solidFill>
                <a:schemeClr val="bg1"/>
              </a:solidFill>
              <a:latin typeface="Sora" pitchFamily="2" charset="0"/>
              <a:ea typeface="Helvetica Neue Condensed" panose="02000503000000020004" pitchFamily="2" charset="0"/>
              <a:cs typeface="Sora" pitchFamily="2" charset="0"/>
            </a:endParaRPr>
          </a:p>
          <a:p>
            <a:pPr marL="140927" marR="2519067">
              <a:spcBef>
                <a:spcPts val="605"/>
              </a:spcBef>
            </a:pPr>
            <a:r>
              <a:rPr lang="en-IN" sz="800" dirty="0">
                <a:solidFill>
                  <a:schemeClr val="bg1"/>
                </a:solidFill>
                <a:latin typeface="Sora" pitchFamily="2" charset="0"/>
                <a:ea typeface="Helvetica Neue Light" panose="02000403000000020004" pitchFamily="2" charset="0"/>
                <a:cs typeface="Sora" pitchFamily="2" charset="0"/>
              </a:rPr>
              <a:t>Researchers’/Presenters’ Names  Institution/Organization/Company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1591318-3C3F-9524-E826-7D292511F2FE}"/>
              </a:ext>
            </a:extLst>
          </p:cNvPr>
          <p:cNvSpPr/>
          <p:nvPr/>
        </p:nvSpPr>
        <p:spPr>
          <a:xfrm>
            <a:off x="6686927" y="570962"/>
            <a:ext cx="990079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49735">
              <a:spcBef>
                <a:spcPts val="3"/>
              </a:spcBef>
            </a:pPr>
            <a:r>
              <a:rPr lang="en-GB" sz="800" dirty="0">
                <a:solidFill>
                  <a:schemeClr val="bg1"/>
                </a:solidFill>
                <a:latin typeface="Sora" pitchFamily="2" charset="0"/>
                <a:ea typeface="Helvetica Neue Medium" panose="02000503000000020004" pitchFamily="2" charset="0"/>
                <a:cs typeface="Sora" pitchFamily="2" charset="0"/>
              </a:rPr>
              <a:t>E-Poster</a:t>
            </a:r>
            <a:r>
              <a:rPr lang="en-GB" sz="800" spc="-3" dirty="0">
                <a:solidFill>
                  <a:schemeClr val="bg1"/>
                </a:solidFill>
                <a:latin typeface="Sora" pitchFamily="2" charset="0"/>
                <a:ea typeface="Helvetica Neue Medium" panose="02000503000000020004" pitchFamily="2" charset="0"/>
                <a:cs typeface="Sora" pitchFamily="2" charset="0"/>
              </a:rPr>
              <a:t> No.</a:t>
            </a:r>
            <a:endParaRPr lang="en-GB" sz="800" dirty="0">
              <a:solidFill>
                <a:schemeClr val="bg1"/>
              </a:solidFill>
              <a:latin typeface="Sora" pitchFamily="2" charset="0"/>
              <a:ea typeface="Helvetica Neue Medium" panose="02000503000000020004" pitchFamily="2" charset="0"/>
              <a:cs typeface="Sor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27665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object 74">
            <a:extLst>
              <a:ext uri="{FF2B5EF4-FFF2-40B4-BE49-F238E27FC236}">
                <a16:creationId xmlns:a16="http://schemas.microsoft.com/office/drawing/2014/main" id="{17D3E301-6792-0800-8A60-EE2522E8CC71}"/>
              </a:ext>
            </a:extLst>
          </p:cNvPr>
          <p:cNvSpPr/>
          <p:nvPr/>
        </p:nvSpPr>
        <p:spPr>
          <a:xfrm>
            <a:off x="6950310" y="952501"/>
            <a:ext cx="2123839" cy="313966"/>
          </a:xfrm>
          <a:custGeom>
            <a:avLst/>
            <a:gdLst/>
            <a:ahLst/>
            <a:cxnLst/>
            <a:rect l="l" t="t" r="r" b="b"/>
            <a:pathLst>
              <a:path w="7620000" h="689609">
                <a:moveTo>
                  <a:pt x="7620000" y="0"/>
                </a:moveTo>
                <a:lnTo>
                  <a:pt x="0" y="0"/>
                </a:lnTo>
                <a:lnTo>
                  <a:pt x="0" y="689356"/>
                </a:lnTo>
                <a:lnTo>
                  <a:pt x="7620000" y="689356"/>
                </a:lnTo>
                <a:lnTo>
                  <a:pt x="7620000" y="0"/>
                </a:lnTo>
                <a:close/>
              </a:path>
            </a:pathLst>
          </a:custGeom>
          <a:solidFill>
            <a:srgbClr val="00A14B"/>
          </a:solidFill>
        </p:spPr>
        <p:txBody>
          <a:bodyPr wrap="square" lIns="0" tIns="0" rIns="0" bIns="0" rtlCol="0"/>
          <a:lstStyle/>
          <a:p>
            <a:endParaRPr sz="559" dirty="0">
              <a:latin typeface="Sora" pitchFamily="2" charset="0"/>
              <a:cs typeface="Sora" pitchFamily="2" charset="0"/>
            </a:endParaRPr>
          </a:p>
        </p:txBody>
      </p:sp>
      <p:sp>
        <p:nvSpPr>
          <p:cNvPr id="32" name="object 74">
            <a:extLst>
              <a:ext uri="{FF2B5EF4-FFF2-40B4-BE49-F238E27FC236}">
                <a16:creationId xmlns:a16="http://schemas.microsoft.com/office/drawing/2014/main" id="{C6742BC2-D0F0-A1AF-A835-3EDD7B2DF99E}"/>
              </a:ext>
            </a:extLst>
          </p:cNvPr>
          <p:cNvSpPr/>
          <p:nvPr/>
        </p:nvSpPr>
        <p:spPr>
          <a:xfrm>
            <a:off x="96450" y="2955280"/>
            <a:ext cx="2079947" cy="259245"/>
          </a:xfrm>
          <a:custGeom>
            <a:avLst/>
            <a:gdLst/>
            <a:ahLst/>
            <a:cxnLst/>
            <a:rect l="l" t="t" r="r" b="b"/>
            <a:pathLst>
              <a:path w="7620000" h="689609">
                <a:moveTo>
                  <a:pt x="7620000" y="0"/>
                </a:moveTo>
                <a:lnTo>
                  <a:pt x="0" y="0"/>
                </a:lnTo>
                <a:lnTo>
                  <a:pt x="0" y="689356"/>
                </a:lnTo>
                <a:lnTo>
                  <a:pt x="7620000" y="689356"/>
                </a:lnTo>
                <a:lnTo>
                  <a:pt x="7620000" y="0"/>
                </a:lnTo>
                <a:close/>
              </a:path>
            </a:pathLst>
          </a:custGeom>
          <a:solidFill>
            <a:srgbClr val="00A14B"/>
          </a:solidFill>
        </p:spPr>
        <p:txBody>
          <a:bodyPr wrap="square" lIns="0" tIns="0" rIns="0" bIns="0" rtlCol="0"/>
          <a:lstStyle/>
          <a:p>
            <a:endParaRPr sz="559" dirty="0">
              <a:latin typeface="Sora" pitchFamily="2" charset="0"/>
              <a:cs typeface="Sora" pitchFamily="2" charset="0"/>
            </a:endParaRPr>
          </a:p>
        </p:txBody>
      </p:sp>
      <p:sp>
        <p:nvSpPr>
          <p:cNvPr id="33" name="object 74">
            <a:extLst>
              <a:ext uri="{FF2B5EF4-FFF2-40B4-BE49-F238E27FC236}">
                <a16:creationId xmlns:a16="http://schemas.microsoft.com/office/drawing/2014/main" id="{E0A73323-E027-4FAD-72FF-372DCD043121}"/>
              </a:ext>
            </a:extLst>
          </p:cNvPr>
          <p:cNvSpPr/>
          <p:nvPr/>
        </p:nvSpPr>
        <p:spPr>
          <a:xfrm>
            <a:off x="96450" y="3958693"/>
            <a:ext cx="2079947" cy="259245"/>
          </a:xfrm>
          <a:custGeom>
            <a:avLst/>
            <a:gdLst/>
            <a:ahLst/>
            <a:cxnLst/>
            <a:rect l="l" t="t" r="r" b="b"/>
            <a:pathLst>
              <a:path w="7620000" h="689609">
                <a:moveTo>
                  <a:pt x="7620000" y="0"/>
                </a:moveTo>
                <a:lnTo>
                  <a:pt x="0" y="0"/>
                </a:lnTo>
                <a:lnTo>
                  <a:pt x="0" y="689356"/>
                </a:lnTo>
                <a:lnTo>
                  <a:pt x="7620000" y="689356"/>
                </a:lnTo>
                <a:lnTo>
                  <a:pt x="7620000" y="0"/>
                </a:lnTo>
                <a:close/>
              </a:path>
            </a:pathLst>
          </a:custGeom>
          <a:solidFill>
            <a:srgbClr val="00A14B"/>
          </a:solidFill>
        </p:spPr>
        <p:txBody>
          <a:bodyPr wrap="square" lIns="0" tIns="0" rIns="0" bIns="0" rtlCol="0"/>
          <a:lstStyle/>
          <a:p>
            <a:endParaRPr sz="559" dirty="0">
              <a:latin typeface="Sora" pitchFamily="2" charset="0"/>
              <a:cs typeface="Sora" pitchFamily="2" charset="0"/>
            </a:endParaRPr>
          </a:p>
        </p:txBody>
      </p:sp>
      <p:sp>
        <p:nvSpPr>
          <p:cNvPr id="31" name="object 74">
            <a:extLst>
              <a:ext uri="{FF2B5EF4-FFF2-40B4-BE49-F238E27FC236}">
                <a16:creationId xmlns:a16="http://schemas.microsoft.com/office/drawing/2014/main" id="{78605B7B-4218-1E51-32D7-55E900C60D9B}"/>
              </a:ext>
            </a:extLst>
          </p:cNvPr>
          <p:cNvSpPr/>
          <p:nvPr/>
        </p:nvSpPr>
        <p:spPr>
          <a:xfrm>
            <a:off x="96450" y="1947822"/>
            <a:ext cx="2079947" cy="259245"/>
          </a:xfrm>
          <a:custGeom>
            <a:avLst/>
            <a:gdLst/>
            <a:ahLst/>
            <a:cxnLst/>
            <a:rect l="l" t="t" r="r" b="b"/>
            <a:pathLst>
              <a:path w="7620000" h="689609">
                <a:moveTo>
                  <a:pt x="7620000" y="0"/>
                </a:moveTo>
                <a:lnTo>
                  <a:pt x="0" y="0"/>
                </a:lnTo>
                <a:lnTo>
                  <a:pt x="0" y="689356"/>
                </a:lnTo>
                <a:lnTo>
                  <a:pt x="7620000" y="689356"/>
                </a:lnTo>
                <a:lnTo>
                  <a:pt x="7620000" y="0"/>
                </a:lnTo>
                <a:close/>
              </a:path>
            </a:pathLst>
          </a:custGeom>
          <a:solidFill>
            <a:srgbClr val="00A14B"/>
          </a:solidFill>
        </p:spPr>
        <p:txBody>
          <a:bodyPr wrap="square" lIns="0" tIns="0" rIns="0" bIns="0" rtlCol="0"/>
          <a:lstStyle/>
          <a:p>
            <a:endParaRPr sz="559" dirty="0">
              <a:latin typeface="Sora" pitchFamily="2" charset="0"/>
              <a:cs typeface="Sora" pitchFamily="2" charset="0"/>
            </a:endParaRPr>
          </a:p>
        </p:txBody>
      </p:sp>
      <p:sp>
        <p:nvSpPr>
          <p:cNvPr id="30" name="object 74">
            <a:extLst>
              <a:ext uri="{FF2B5EF4-FFF2-40B4-BE49-F238E27FC236}">
                <a16:creationId xmlns:a16="http://schemas.microsoft.com/office/drawing/2014/main" id="{30FB5103-6334-5055-3950-DE5704E9EA55}"/>
              </a:ext>
            </a:extLst>
          </p:cNvPr>
          <p:cNvSpPr/>
          <p:nvPr/>
        </p:nvSpPr>
        <p:spPr>
          <a:xfrm>
            <a:off x="96450" y="952501"/>
            <a:ext cx="2079947" cy="259245"/>
          </a:xfrm>
          <a:custGeom>
            <a:avLst/>
            <a:gdLst/>
            <a:ahLst/>
            <a:cxnLst/>
            <a:rect l="l" t="t" r="r" b="b"/>
            <a:pathLst>
              <a:path w="7620000" h="689609">
                <a:moveTo>
                  <a:pt x="7620000" y="0"/>
                </a:moveTo>
                <a:lnTo>
                  <a:pt x="0" y="0"/>
                </a:lnTo>
                <a:lnTo>
                  <a:pt x="0" y="689356"/>
                </a:lnTo>
                <a:lnTo>
                  <a:pt x="7620000" y="689356"/>
                </a:lnTo>
                <a:lnTo>
                  <a:pt x="7620000" y="0"/>
                </a:lnTo>
                <a:close/>
              </a:path>
            </a:pathLst>
          </a:custGeom>
          <a:solidFill>
            <a:srgbClr val="00A14B"/>
          </a:solidFill>
        </p:spPr>
        <p:txBody>
          <a:bodyPr wrap="square" lIns="0" tIns="0" rIns="0" bIns="0" rtlCol="0"/>
          <a:lstStyle/>
          <a:p>
            <a:endParaRPr sz="559" dirty="0">
              <a:latin typeface="Sora" pitchFamily="2" charset="0"/>
              <a:cs typeface="Sora" pitchFamily="2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AF82064-28BF-1F49-9E20-7B600F795536}"/>
              </a:ext>
            </a:extLst>
          </p:cNvPr>
          <p:cNvSpPr/>
          <p:nvPr/>
        </p:nvSpPr>
        <p:spPr>
          <a:xfrm>
            <a:off x="3475963" y="152321"/>
            <a:ext cx="4715110" cy="6309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40927">
              <a:spcBef>
                <a:spcPts val="777"/>
              </a:spcBef>
            </a:pPr>
            <a:r>
              <a:rPr lang="en-IN" sz="1400" b="1" dirty="0">
                <a:solidFill>
                  <a:schemeClr val="bg1"/>
                </a:solidFill>
                <a:latin typeface="Sora" pitchFamily="2" charset="0"/>
                <a:ea typeface="Helvetica Neue Condensed" panose="02000503000000020004" pitchFamily="2" charset="0"/>
                <a:cs typeface="Sora" pitchFamily="2" charset="0"/>
              </a:rPr>
              <a:t>E-Poster</a:t>
            </a:r>
            <a:r>
              <a:rPr lang="en-IN" sz="1400" b="1" spc="-3" dirty="0">
                <a:solidFill>
                  <a:schemeClr val="bg1"/>
                </a:solidFill>
                <a:latin typeface="Sora" pitchFamily="2" charset="0"/>
                <a:ea typeface="Helvetica Neue Condensed" panose="02000503000000020004" pitchFamily="2" charset="0"/>
                <a:cs typeface="Sora" pitchFamily="2" charset="0"/>
              </a:rPr>
              <a:t> </a:t>
            </a:r>
            <a:r>
              <a:rPr lang="en-IN" sz="1400" b="1" spc="-6" dirty="0">
                <a:solidFill>
                  <a:schemeClr val="bg1"/>
                </a:solidFill>
                <a:latin typeface="Sora" pitchFamily="2" charset="0"/>
                <a:ea typeface="Helvetica Neue Condensed" panose="02000503000000020004" pitchFamily="2" charset="0"/>
                <a:cs typeface="Sora" pitchFamily="2" charset="0"/>
              </a:rPr>
              <a:t>Title</a:t>
            </a:r>
            <a:endParaRPr lang="en-IN" sz="1400" b="1" dirty="0">
              <a:solidFill>
                <a:schemeClr val="bg1"/>
              </a:solidFill>
              <a:latin typeface="Sora" pitchFamily="2" charset="0"/>
              <a:ea typeface="Helvetica Neue Condensed" panose="02000503000000020004" pitchFamily="2" charset="0"/>
              <a:cs typeface="Sora" pitchFamily="2" charset="0"/>
            </a:endParaRPr>
          </a:p>
          <a:p>
            <a:pPr marL="140927" marR="2519067">
              <a:spcBef>
                <a:spcPts val="605"/>
              </a:spcBef>
            </a:pPr>
            <a:r>
              <a:rPr lang="en-IN" sz="800" dirty="0">
                <a:solidFill>
                  <a:schemeClr val="bg1"/>
                </a:solidFill>
                <a:latin typeface="Sora" pitchFamily="2" charset="0"/>
                <a:ea typeface="Helvetica Neue Light" panose="02000403000000020004" pitchFamily="2" charset="0"/>
                <a:cs typeface="Sora" pitchFamily="2" charset="0"/>
              </a:rPr>
              <a:t>Researchers’/Presenters’ Names  Institution/Organization/Company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BF2B32B-14C3-F445-8735-5860636D0616}"/>
              </a:ext>
            </a:extLst>
          </p:cNvPr>
          <p:cNvSpPr/>
          <p:nvPr/>
        </p:nvSpPr>
        <p:spPr>
          <a:xfrm>
            <a:off x="6686927" y="570962"/>
            <a:ext cx="990079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49735">
              <a:spcBef>
                <a:spcPts val="3"/>
              </a:spcBef>
            </a:pPr>
            <a:r>
              <a:rPr lang="en-GB" sz="800" dirty="0">
                <a:solidFill>
                  <a:schemeClr val="bg1"/>
                </a:solidFill>
                <a:latin typeface="Sora" pitchFamily="2" charset="0"/>
                <a:ea typeface="Helvetica Neue Medium" panose="02000503000000020004" pitchFamily="2" charset="0"/>
                <a:cs typeface="Sora" pitchFamily="2" charset="0"/>
              </a:rPr>
              <a:t>E-Poster</a:t>
            </a:r>
            <a:r>
              <a:rPr lang="en-GB" sz="800" spc="-3" dirty="0">
                <a:solidFill>
                  <a:schemeClr val="bg1"/>
                </a:solidFill>
                <a:latin typeface="Sora" pitchFamily="2" charset="0"/>
                <a:ea typeface="Helvetica Neue Medium" panose="02000503000000020004" pitchFamily="2" charset="0"/>
                <a:cs typeface="Sora" pitchFamily="2" charset="0"/>
              </a:rPr>
              <a:t> No.</a:t>
            </a:r>
            <a:endParaRPr lang="en-GB" sz="800" dirty="0">
              <a:solidFill>
                <a:schemeClr val="bg1"/>
              </a:solidFill>
              <a:latin typeface="Sora" pitchFamily="2" charset="0"/>
              <a:ea typeface="Helvetica Neue Medium" panose="02000503000000020004" pitchFamily="2" charset="0"/>
              <a:cs typeface="Sora" pitchFamily="2" charset="0"/>
            </a:endParaRPr>
          </a:p>
        </p:txBody>
      </p:sp>
      <p:sp>
        <p:nvSpPr>
          <p:cNvPr id="2" name="object 7">
            <a:extLst>
              <a:ext uri="{FF2B5EF4-FFF2-40B4-BE49-F238E27FC236}">
                <a16:creationId xmlns:a16="http://schemas.microsoft.com/office/drawing/2014/main" id="{BBD22105-1C51-A3C1-3DBF-FED66111B1D6}"/>
              </a:ext>
            </a:extLst>
          </p:cNvPr>
          <p:cNvSpPr txBox="1"/>
          <p:nvPr/>
        </p:nvSpPr>
        <p:spPr>
          <a:xfrm>
            <a:off x="133089" y="979803"/>
            <a:ext cx="2043308" cy="170779"/>
          </a:xfrm>
          <a:prstGeom prst="rect">
            <a:avLst/>
          </a:prstGeom>
        </p:spPr>
        <p:txBody>
          <a:bodyPr vert="horz" wrap="square" lIns="0" tIns="47207" rIns="0" bIns="0" rtlCol="0">
            <a:spAutoFit/>
          </a:bodyPr>
          <a:lstStyle/>
          <a:p>
            <a:pPr marL="140927">
              <a:spcBef>
                <a:spcPts val="372"/>
              </a:spcBef>
            </a:pPr>
            <a:r>
              <a:rPr lang="en-IN" sz="800" b="1" dirty="0">
                <a:solidFill>
                  <a:schemeClr val="bg1"/>
                </a:solidFill>
                <a:latin typeface="Sora" pitchFamily="2" charset="0"/>
                <a:cs typeface="Sora" pitchFamily="2" charset="0"/>
              </a:rPr>
              <a:t>Intro</a:t>
            </a:r>
            <a:endParaRPr lang="en-GB" sz="666" b="1" spc="-3" dirty="0">
              <a:solidFill>
                <a:schemeClr val="bg1"/>
              </a:solidFill>
              <a:latin typeface="Sora" pitchFamily="2" charset="0"/>
              <a:cs typeface="Sora" pitchFamily="2" charset="0"/>
            </a:endParaRPr>
          </a:p>
        </p:txBody>
      </p:sp>
      <p:sp>
        <p:nvSpPr>
          <p:cNvPr id="3" name="object 16">
            <a:extLst>
              <a:ext uri="{FF2B5EF4-FFF2-40B4-BE49-F238E27FC236}">
                <a16:creationId xmlns:a16="http://schemas.microsoft.com/office/drawing/2014/main" id="{9E0A6F7F-768A-4ABC-434F-5CA62E6FC32C}"/>
              </a:ext>
            </a:extLst>
          </p:cNvPr>
          <p:cNvSpPr txBox="1"/>
          <p:nvPr/>
        </p:nvSpPr>
        <p:spPr>
          <a:xfrm>
            <a:off x="96450" y="1202684"/>
            <a:ext cx="2079947" cy="691529"/>
          </a:xfrm>
          <a:prstGeom prst="rect">
            <a:avLst/>
          </a:prstGeom>
          <a:solidFill>
            <a:srgbClr val="B5EF9A">
              <a:alpha val="26000"/>
            </a:srgbClr>
          </a:solidFill>
        </p:spPr>
        <p:txBody>
          <a:bodyPr vert="horz" wrap="square" lIns="139808" tIns="139808" rIns="139808" bIns="139808" rtlCol="0">
            <a:noAutofit/>
          </a:bodyPr>
          <a:lstStyle>
            <a:defPPr>
              <a:defRPr lang="en-US"/>
            </a:defPPr>
            <a:lvl1pPr marR="2818">
              <a:spcBef>
                <a:spcPts val="55"/>
              </a:spcBef>
              <a:defRPr sz="610">
                <a:solidFill>
                  <a:srgbClr val="191919"/>
                </a:solidFill>
                <a:latin typeface="Chakra Petch" pitchFamily="2" charset="-34"/>
                <a:cs typeface="Chakra Petch" pitchFamily="2" charset="-34"/>
              </a:defRPr>
            </a:lvl1pPr>
          </a:lstStyle>
          <a:p>
            <a:r>
              <a:rPr lang="en-GB">
                <a:latin typeface="Sora" pitchFamily="2" charset="0"/>
                <a:cs typeface="Sora" pitchFamily="2" charset="0"/>
              </a:rPr>
              <a:t>Ist</a:t>
            </a:r>
            <a:r>
              <a:rPr lang="en-GB" dirty="0">
                <a:latin typeface="Sora" pitchFamily="2" charset="0"/>
                <a:cs typeface="Sora" pitchFamily="2" charset="0"/>
              </a:rPr>
              <a:t>, </a:t>
            </a:r>
            <a:r>
              <a:rPr lang="en-GB">
                <a:latin typeface="Sora" pitchFamily="2" charset="0"/>
                <a:cs typeface="Sora" pitchFamily="2" charset="0"/>
              </a:rPr>
              <a:t>nis dolorum quis ilit</a:t>
            </a:r>
            <a:r>
              <a:rPr lang="en-GB" dirty="0">
                <a:latin typeface="Sora" pitchFamily="2" charset="0"/>
                <a:cs typeface="Sora" pitchFamily="2" charset="0"/>
              </a:rPr>
              <a:t> </a:t>
            </a:r>
            <a:r>
              <a:rPr lang="en-GB">
                <a:latin typeface="Sora" pitchFamily="2" charset="0"/>
                <a:cs typeface="Sora" pitchFamily="2" charset="0"/>
              </a:rPr>
              <a:t>res eatio ende eos doluptatus dipsum ni ut ipsae</a:t>
            </a:r>
            <a:r>
              <a:rPr lang="en-GB" dirty="0">
                <a:latin typeface="Sora" pitchFamily="2" charset="0"/>
                <a:cs typeface="Sora" pitchFamily="2" charset="0"/>
              </a:rPr>
              <a:t> </a:t>
            </a:r>
            <a:r>
              <a:rPr lang="en-GB">
                <a:latin typeface="Sora" pitchFamily="2" charset="0"/>
                <a:cs typeface="Sora" pitchFamily="2" charset="0"/>
              </a:rPr>
              <a:t>qui volorit</a:t>
            </a:r>
            <a:r>
              <a:rPr lang="en-GB" dirty="0">
                <a:latin typeface="Sora" pitchFamily="2" charset="0"/>
                <a:cs typeface="Sora" pitchFamily="2" charset="0"/>
              </a:rPr>
              <a:t>.</a:t>
            </a:r>
          </a:p>
        </p:txBody>
      </p:sp>
      <p:sp>
        <p:nvSpPr>
          <p:cNvPr id="20" name="object 7">
            <a:extLst>
              <a:ext uri="{FF2B5EF4-FFF2-40B4-BE49-F238E27FC236}">
                <a16:creationId xmlns:a16="http://schemas.microsoft.com/office/drawing/2014/main" id="{DB7B9D2C-97CA-1576-F120-B320836AA842}"/>
              </a:ext>
            </a:extLst>
          </p:cNvPr>
          <p:cNvSpPr txBox="1"/>
          <p:nvPr/>
        </p:nvSpPr>
        <p:spPr>
          <a:xfrm>
            <a:off x="6950309" y="1022163"/>
            <a:ext cx="2043308" cy="150132"/>
          </a:xfrm>
          <a:prstGeom prst="rect">
            <a:avLst/>
          </a:prstGeom>
        </p:spPr>
        <p:txBody>
          <a:bodyPr vert="horz" wrap="square" lIns="0" tIns="47207" rIns="0" bIns="0" rtlCol="0">
            <a:spAutoFit/>
          </a:bodyPr>
          <a:lstStyle/>
          <a:p>
            <a:pPr marL="140927">
              <a:spcBef>
                <a:spcPts val="372"/>
              </a:spcBef>
            </a:pPr>
            <a:r>
              <a:rPr lang="en-IN" sz="666" b="1" dirty="0">
                <a:solidFill>
                  <a:schemeClr val="bg1"/>
                </a:solidFill>
                <a:latin typeface="Sora" pitchFamily="2" charset="0"/>
                <a:cs typeface="Sora" pitchFamily="2" charset="0"/>
              </a:rPr>
              <a:t>Extra </a:t>
            </a:r>
            <a:r>
              <a:rPr lang="en-IN" sz="666" b="1" spc="-11" dirty="0">
                <a:solidFill>
                  <a:schemeClr val="bg1"/>
                </a:solidFill>
                <a:latin typeface="Sora" pitchFamily="2" charset="0"/>
                <a:cs typeface="Sora" pitchFamily="2" charset="0"/>
              </a:rPr>
              <a:t>Tables </a:t>
            </a:r>
            <a:r>
              <a:rPr lang="en-IN" sz="666" b="1" dirty="0">
                <a:solidFill>
                  <a:schemeClr val="bg1"/>
                </a:solidFill>
                <a:latin typeface="Sora" pitchFamily="2" charset="0"/>
                <a:cs typeface="Sora" pitchFamily="2" charset="0"/>
              </a:rPr>
              <a:t>&amp; Figures</a:t>
            </a:r>
            <a:endParaRPr lang="en-IN" sz="666" dirty="0">
              <a:solidFill>
                <a:schemeClr val="bg1"/>
              </a:solidFill>
              <a:latin typeface="Sora" pitchFamily="2" charset="0"/>
              <a:cs typeface="Sora" pitchFamily="2" charset="0"/>
            </a:endParaRPr>
          </a:p>
        </p:txBody>
      </p:sp>
      <p:sp>
        <p:nvSpPr>
          <p:cNvPr id="21" name="object 16">
            <a:extLst>
              <a:ext uri="{FF2B5EF4-FFF2-40B4-BE49-F238E27FC236}">
                <a16:creationId xmlns:a16="http://schemas.microsoft.com/office/drawing/2014/main" id="{D3458AE0-98E2-68CD-AFB9-3F9F747372C5}"/>
              </a:ext>
            </a:extLst>
          </p:cNvPr>
          <p:cNvSpPr txBox="1"/>
          <p:nvPr/>
        </p:nvSpPr>
        <p:spPr>
          <a:xfrm>
            <a:off x="6950310" y="1266467"/>
            <a:ext cx="2123840" cy="3724711"/>
          </a:xfrm>
          <a:prstGeom prst="rect">
            <a:avLst/>
          </a:prstGeom>
          <a:solidFill>
            <a:srgbClr val="B5EF9A">
              <a:alpha val="26000"/>
            </a:srgbClr>
          </a:solidFill>
        </p:spPr>
        <p:txBody>
          <a:bodyPr vert="horz" wrap="square" lIns="139808" tIns="139808" rIns="139808" bIns="139808" rtlCol="0">
            <a:noAutofit/>
          </a:bodyPr>
          <a:lstStyle>
            <a:defPPr>
              <a:defRPr lang="en-US"/>
            </a:defPPr>
            <a:lvl1pPr marR="2818">
              <a:spcBef>
                <a:spcPts val="55"/>
              </a:spcBef>
              <a:defRPr sz="610">
                <a:solidFill>
                  <a:srgbClr val="191919"/>
                </a:solidFill>
                <a:latin typeface="Chakra Petch" pitchFamily="2" charset="-34"/>
                <a:cs typeface="Chakra Petch" pitchFamily="2" charset="-34"/>
              </a:defRPr>
            </a:lvl1pPr>
          </a:lstStyle>
          <a:p>
            <a:endParaRPr dirty="0">
              <a:latin typeface="Sora" pitchFamily="2" charset="0"/>
              <a:cs typeface="Sora" pitchFamily="2" charset="0"/>
            </a:endParaRPr>
          </a:p>
        </p:txBody>
      </p:sp>
      <p:sp>
        <p:nvSpPr>
          <p:cNvPr id="22" name="object 7">
            <a:extLst>
              <a:ext uri="{FF2B5EF4-FFF2-40B4-BE49-F238E27FC236}">
                <a16:creationId xmlns:a16="http://schemas.microsoft.com/office/drawing/2014/main" id="{15EE2506-DF00-0857-DD71-AE7DF5639B14}"/>
              </a:ext>
            </a:extLst>
          </p:cNvPr>
          <p:cNvSpPr txBox="1"/>
          <p:nvPr/>
        </p:nvSpPr>
        <p:spPr>
          <a:xfrm>
            <a:off x="133089" y="1991475"/>
            <a:ext cx="2043308" cy="150132"/>
          </a:xfrm>
          <a:prstGeom prst="rect">
            <a:avLst/>
          </a:prstGeom>
        </p:spPr>
        <p:txBody>
          <a:bodyPr vert="horz" wrap="square" lIns="0" tIns="47207" rIns="0" bIns="0" rtlCol="0">
            <a:spAutoFit/>
          </a:bodyPr>
          <a:lstStyle/>
          <a:p>
            <a:pPr marL="140927">
              <a:spcBef>
                <a:spcPts val="372"/>
              </a:spcBef>
            </a:pPr>
            <a:r>
              <a:rPr lang="en-GB" sz="666" b="1" spc="-3" dirty="0">
                <a:solidFill>
                  <a:schemeClr val="bg1"/>
                </a:solidFill>
                <a:latin typeface="Sora" pitchFamily="2" charset="0"/>
                <a:cs typeface="Sora" pitchFamily="2" charset="0"/>
              </a:rPr>
              <a:t>Methods</a:t>
            </a:r>
          </a:p>
        </p:txBody>
      </p:sp>
      <p:sp>
        <p:nvSpPr>
          <p:cNvPr id="23" name="object 7">
            <a:extLst>
              <a:ext uri="{FF2B5EF4-FFF2-40B4-BE49-F238E27FC236}">
                <a16:creationId xmlns:a16="http://schemas.microsoft.com/office/drawing/2014/main" id="{B78032DD-A23A-F24E-6E40-63319BE59DB7}"/>
              </a:ext>
            </a:extLst>
          </p:cNvPr>
          <p:cNvSpPr txBox="1"/>
          <p:nvPr/>
        </p:nvSpPr>
        <p:spPr>
          <a:xfrm>
            <a:off x="133089" y="2991062"/>
            <a:ext cx="2043308" cy="150132"/>
          </a:xfrm>
          <a:prstGeom prst="rect">
            <a:avLst/>
          </a:prstGeom>
        </p:spPr>
        <p:txBody>
          <a:bodyPr vert="horz" wrap="square" lIns="0" tIns="47207" rIns="0" bIns="0" rtlCol="0">
            <a:spAutoFit/>
          </a:bodyPr>
          <a:lstStyle/>
          <a:p>
            <a:pPr marL="140927">
              <a:spcBef>
                <a:spcPts val="372"/>
              </a:spcBef>
            </a:pPr>
            <a:r>
              <a:rPr lang="en-GB" sz="666" b="1" spc="-3" dirty="0">
                <a:solidFill>
                  <a:schemeClr val="bg1"/>
                </a:solidFill>
                <a:latin typeface="Sora" pitchFamily="2" charset="0"/>
                <a:cs typeface="Sora" pitchFamily="2" charset="0"/>
              </a:rPr>
              <a:t>Results</a:t>
            </a:r>
          </a:p>
        </p:txBody>
      </p:sp>
      <p:sp>
        <p:nvSpPr>
          <p:cNvPr id="24" name="object 7">
            <a:extLst>
              <a:ext uri="{FF2B5EF4-FFF2-40B4-BE49-F238E27FC236}">
                <a16:creationId xmlns:a16="http://schemas.microsoft.com/office/drawing/2014/main" id="{4FA32DB2-E69D-1533-5C2D-5CC8F0A0D83D}"/>
              </a:ext>
            </a:extLst>
          </p:cNvPr>
          <p:cNvSpPr txBox="1"/>
          <p:nvPr/>
        </p:nvSpPr>
        <p:spPr>
          <a:xfrm>
            <a:off x="133089" y="3996258"/>
            <a:ext cx="2043308" cy="150132"/>
          </a:xfrm>
          <a:prstGeom prst="rect">
            <a:avLst/>
          </a:prstGeom>
        </p:spPr>
        <p:txBody>
          <a:bodyPr vert="horz" wrap="square" lIns="0" tIns="47207" rIns="0" bIns="0" rtlCol="0">
            <a:spAutoFit/>
          </a:bodyPr>
          <a:lstStyle/>
          <a:p>
            <a:pPr marL="140927">
              <a:spcBef>
                <a:spcPts val="372"/>
              </a:spcBef>
            </a:pPr>
            <a:r>
              <a:rPr lang="en-IN" sz="666" b="1" spc="-3" dirty="0">
                <a:solidFill>
                  <a:schemeClr val="bg1"/>
                </a:solidFill>
                <a:latin typeface="Sora" pitchFamily="2" charset="0"/>
                <a:cs typeface="Sora" pitchFamily="2" charset="0"/>
              </a:rPr>
              <a:t>Discussion</a:t>
            </a:r>
            <a:endParaRPr lang="en-IN" sz="666" dirty="0">
              <a:solidFill>
                <a:schemeClr val="bg1"/>
              </a:solidFill>
              <a:latin typeface="Sora" pitchFamily="2" charset="0"/>
              <a:cs typeface="Sora" pitchFamily="2" charset="0"/>
            </a:endParaRPr>
          </a:p>
        </p:txBody>
      </p:sp>
      <p:sp>
        <p:nvSpPr>
          <p:cNvPr id="25" name="object 16">
            <a:extLst>
              <a:ext uri="{FF2B5EF4-FFF2-40B4-BE49-F238E27FC236}">
                <a16:creationId xmlns:a16="http://schemas.microsoft.com/office/drawing/2014/main" id="{0B3E3983-0B60-3F6B-36FF-4796E61655B6}"/>
              </a:ext>
            </a:extLst>
          </p:cNvPr>
          <p:cNvSpPr txBox="1"/>
          <p:nvPr/>
        </p:nvSpPr>
        <p:spPr>
          <a:xfrm>
            <a:off x="96450" y="2210113"/>
            <a:ext cx="2079947" cy="691529"/>
          </a:xfrm>
          <a:prstGeom prst="rect">
            <a:avLst/>
          </a:prstGeom>
          <a:solidFill>
            <a:srgbClr val="B5EF9A">
              <a:alpha val="26000"/>
            </a:srgbClr>
          </a:solidFill>
        </p:spPr>
        <p:txBody>
          <a:bodyPr vert="horz" wrap="square" lIns="139808" tIns="139808" rIns="139808" bIns="139808" rtlCol="0">
            <a:noAutofit/>
          </a:bodyPr>
          <a:lstStyle>
            <a:defPPr>
              <a:defRPr lang="en-US"/>
            </a:defPPr>
            <a:lvl1pPr marR="2818">
              <a:spcBef>
                <a:spcPts val="55"/>
              </a:spcBef>
              <a:defRPr sz="610">
                <a:solidFill>
                  <a:srgbClr val="191919"/>
                </a:solidFill>
                <a:latin typeface="Chakra Petch" pitchFamily="2" charset="-34"/>
                <a:cs typeface="Chakra Petch" pitchFamily="2" charset="-34"/>
              </a:defRPr>
            </a:lvl1pPr>
          </a:lstStyle>
          <a:p>
            <a:r>
              <a:rPr lang="en-GB">
                <a:latin typeface="Sora" pitchFamily="2" charset="0"/>
                <a:cs typeface="Sora" pitchFamily="2" charset="0"/>
              </a:rPr>
              <a:t>Ist</a:t>
            </a:r>
            <a:r>
              <a:rPr lang="en-GB" dirty="0">
                <a:latin typeface="Sora" pitchFamily="2" charset="0"/>
                <a:cs typeface="Sora" pitchFamily="2" charset="0"/>
              </a:rPr>
              <a:t>, </a:t>
            </a:r>
            <a:r>
              <a:rPr lang="en-GB">
                <a:latin typeface="Sora" pitchFamily="2" charset="0"/>
                <a:cs typeface="Sora" pitchFamily="2" charset="0"/>
              </a:rPr>
              <a:t>nis dolorum quis ilit</a:t>
            </a:r>
            <a:r>
              <a:rPr lang="en-GB" dirty="0">
                <a:latin typeface="Sora" pitchFamily="2" charset="0"/>
                <a:cs typeface="Sora" pitchFamily="2" charset="0"/>
              </a:rPr>
              <a:t> </a:t>
            </a:r>
            <a:r>
              <a:rPr lang="en-GB">
                <a:latin typeface="Sora" pitchFamily="2" charset="0"/>
                <a:cs typeface="Sora" pitchFamily="2" charset="0"/>
              </a:rPr>
              <a:t>res eatio ende eos doluptatus dipsum ni ut ipsae</a:t>
            </a:r>
            <a:r>
              <a:rPr lang="en-GB" dirty="0">
                <a:latin typeface="Sora" pitchFamily="2" charset="0"/>
                <a:cs typeface="Sora" pitchFamily="2" charset="0"/>
              </a:rPr>
              <a:t> </a:t>
            </a:r>
            <a:r>
              <a:rPr lang="en-GB">
                <a:latin typeface="Sora" pitchFamily="2" charset="0"/>
                <a:cs typeface="Sora" pitchFamily="2" charset="0"/>
              </a:rPr>
              <a:t>qui volorit</a:t>
            </a:r>
            <a:r>
              <a:rPr lang="en-GB" dirty="0">
                <a:latin typeface="Sora" pitchFamily="2" charset="0"/>
                <a:cs typeface="Sora" pitchFamily="2" charset="0"/>
              </a:rPr>
              <a:t>.</a:t>
            </a:r>
          </a:p>
        </p:txBody>
      </p:sp>
      <p:sp>
        <p:nvSpPr>
          <p:cNvPr id="26" name="object 16">
            <a:extLst>
              <a:ext uri="{FF2B5EF4-FFF2-40B4-BE49-F238E27FC236}">
                <a16:creationId xmlns:a16="http://schemas.microsoft.com/office/drawing/2014/main" id="{1EBF669E-4DC7-E7BE-3413-DA37B03A972A}"/>
              </a:ext>
            </a:extLst>
          </p:cNvPr>
          <p:cNvSpPr txBox="1"/>
          <p:nvPr/>
        </p:nvSpPr>
        <p:spPr>
          <a:xfrm>
            <a:off x="96451" y="3217544"/>
            <a:ext cx="2079946" cy="691529"/>
          </a:xfrm>
          <a:prstGeom prst="rect">
            <a:avLst/>
          </a:prstGeom>
          <a:solidFill>
            <a:srgbClr val="B5EF9A">
              <a:alpha val="26000"/>
            </a:srgbClr>
          </a:solidFill>
        </p:spPr>
        <p:txBody>
          <a:bodyPr vert="horz" wrap="square" lIns="139808" tIns="139808" rIns="139808" bIns="139808" rtlCol="0">
            <a:noAutofit/>
          </a:bodyPr>
          <a:lstStyle>
            <a:defPPr>
              <a:defRPr lang="en-US"/>
            </a:defPPr>
            <a:lvl1pPr marR="2818">
              <a:spcBef>
                <a:spcPts val="55"/>
              </a:spcBef>
              <a:defRPr sz="610">
                <a:solidFill>
                  <a:srgbClr val="191919"/>
                </a:solidFill>
                <a:latin typeface="Chakra Petch" pitchFamily="2" charset="-34"/>
                <a:cs typeface="Chakra Petch" pitchFamily="2" charset="-34"/>
              </a:defRPr>
            </a:lvl1pPr>
          </a:lstStyle>
          <a:p>
            <a:r>
              <a:rPr lang="en-GB">
                <a:latin typeface="Sora" pitchFamily="2" charset="0"/>
                <a:cs typeface="Sora" pitchFamily="2" charset="0"/>
              </a:rPr>
              <a:t>Ist</a:t>
            </a:r>
            <a:r>
              <a:rPr lang="en-GB" dirty="0">
                <a:latin typeface="Sora" pitchFamily="2" charset="0"/>
                <a:cs typeface="Sora" pitchFamily="2" charset="0"/>
              </a:rPr>
              <a:t>, </a:t>
            </a:r>
            <a:r>
              <a:rPr lang="en-GB">
                <a:latin typeface="Sora" pitchFamily="2" charset="0"/>
                <a:cs typeface="Sora" pitchFamily="2" charset="0"/>
              </a:rPr>
              <a:t>nis dolorum quis ilit</a:t>
            </a:r>
            <a:r>
              <a:rPr lang="en-GB" dirty="0">
                <a:latin typeface="Sora" pitchFamily="2" charset="0"/>
                <a:cs typeface="Sora" pitchFamily="2" charset="0"/>
              </a:rPr>
              <a:t> </a:t>
            </a:r>
            <a:r>
              <a:rPr lang="en-GB">
                <a:latin typeface="Sora" pitchFamily="2" charset="0"/>
                <a:cs typeface="Sora" pitchFamily="2" charset="0"/>
              </a:rPr>
              <a:t>res eatio ende eos doluptatus dipsum ni ut ipsae</a:t>
            </a:r>
            <a:r>
              <a:rPr lang="en-GB" dirty="0">
                <a:latin typeface="Sora" pitchFamily="2" charset="0"/>
                <a:cs typeface="Sora" pitchFamily="2" charset="0"/>
              </a:rPr>
              <a:t> </a:t>
            </a:r>
            <a:r>
              <a:rPr lang="en-GB">
                <a:latin typeface="Sora" pitchFamily="2" charset="0"/>
                <a:cs typeface="Sora" pitchFamily="2" charset="0"/>
              </a:rPr>
              <a:t>qui volorit</a:t>
            </a:r>
            <a:r>
              <a:rPr lang="en-GB" dirty="0">
                <a:latin typeface="Sora" pitchFamily="2" charset="0"/>
                <a:cs typeface="Sora" pitchFamily="2" charset="0"/>
              </a:rPr>
              <a:t>.</a:t>
            </a:r>
          </a:p>
        </p:txBody>
      </p:sp>
      <p:sp>
        <p:nvSpPr>
          <p:cNvPr id="27" name="object 16">
            <a:extLst>
              <a:ext uri="{FF2B5EF4-FFF2-40B4-BE49-F238E27FC236}">
                <a16:creationId xmlns:a16="http://schemas.microsoft.com/office/drawing/2014/main" id="{040E68A8-A7CE-F0EF-F801-F5B49B115627}"/>
              </a:ext>
            </a:extLst>
          </p:cNvPr>
          <p:cNvSpPr txBox="1"/>
          <p:nvPr/>
        </p:nvSpPr>
        <p:spPr>
          <a:xfrm>
            <a:off x="96451" y="4224974"/>
            <a:ext cx="2079946" cy="780426"/>
          </a:xfrm>
          <a:prstGeom prst="rect">
            <a:avLst/>
          </a:prstGeom>
          <a:solidFill>
            <a:srgbClr val="B5EF9A">
              <a:alpha val="26000"/>
            </a:srgbClr>
          </a:solidFill>
        </p:spPr>
        <p:txBody>
          <a:bodyPr vert="horz" wrap="square" lIns="139808" tIns="139808" rIns="139808" bIns="139808" rtlCol="0">
            <a:noAutofit/>
          </a:bodyPr>
          <a:lstStyle>
            <a:defPPr>
              <a:defRPr lang="en-US"/>
            </a:defPPr>
            <a:lvl1pPr marR="2818">
              <a:spcBef>
                <a:spcPts val="55"/>
              </a:spcBef>
              <a:defRPr sz="610">
                <a:solidFill>
                  <a:srgbClr val="191919"/>
                </a:solidFill>
                <a:latin typeface="Chakra Petch" pitchFamily="2" charset="-34"/>
                <a:cs typeface="Chakra Petch" pitchFamily="2" charset="-34"/>
              </a:defRPr>
            </a:lvl1pPr>
          </a:lstStyle>
          <a:p>
            <a:r>
              <a:rPr lang="en-GB">
                <a:latin typeface="Sora" pitchFamily="2" charset="0"/>
                <a:cs typeface="Sora" pitchFamily="2" charset="0"/>
              </a:rPr>
              <a:t>Ist</a:t>
            </a:r>
            <a:r>
              <a:rPr lang="en-GB" dirty="0">
                <a:latin typeface="Sora" pitchFamily="2" charset="0"/>
                <a:cs typeface="Sora" pitchFamily="2" charset="0"/>
              </a:rPr>
              <a:t>, </a:t>
            </a:r>
            <a:r>
              <a:rPr lang="en-GB">
                <a:latin typeface="Sora" pitchFamily="2" charset="0"/>
                <a:cs typeface="Sora" pitchFamily="2" charset="0"/>
              </a:rPr>
              <a:t>nis dolorum quis ilit</a:t>
            </a:r>
            <a:r>
              <a:rPr lang="en-GB" dirty="0">
                <a:latin typeface="Sora" pitchFamily="2" charset="0"/>
                <a:cs typeface="Sora" pitchFamily="2" charset="0"/>
              </a:rPr>
              <a:t> </a:t>
            </a:r>
            <a:r>
              <a:rPr lang="en-GB">
                <a:latin typeface="Sora" pitchFamily="2" charset="0"/>
                <a:cs typeface="Sora" pitchFamily="2" charset="0"/>
              </a:rPr>
              <a:t>res eatio ende eos doluptatus dipsum ni ut ipsae</a:t>
            </a:r>
            <a:r>
              <a:rPr lang="en-GB" dirty="0">
                <a:latin typeface="Sora" pitchFamily="2" charset="0"/>
                <a:cs typeface="Sora" pitchFamily="2" charset="0"/>
              </a:rPr>
              <a:t> </a:t>
            </a:r>
            <a:r>
              <a:rPr lang="en-GB">
                <a:latin typeface="Sora" pitchFamily="2" charset="0"/>
                <a:cs typeface="Sora" pitchFamily="2" charset="0"/>
              </a:rPr>
              <a:t>qui volorit</a:t>
            </a:r>
            <a:r>
              <a:rPr lang="en-GB" dirty="0">
                <a:latin typeface="Sora" pitchFamily="2" charset="0"/>
                <a:cs typeface="Sora" pitchFamily="2" charset="0"/>
              </a:rPr>
              <a:t>.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87F9673B-2AA1-B18D-DF7F-0FB8B1779317}"/>
              </a:ext>
            </a:extLst>
          </p:cNvPr>
          <p:cNvSpPr/>
          <p:nvPr/>
        </p:nvSpPr>
        <p:spPr>
          <a:xfrm>
            <a:off x="2251986" y="952501"/>
            <a:ext cx="4617791" cy="4052899"/>
          </a:xfrm>
          <a:prstGeom prst="rect">
            <a:avLst/>
          </a:prstGeom>
          <a:gradFill>
            <a:gsLst>
              <a:gs pos="0">
                <a:srgbClr val="93DD4B">
                  <a:alpha val="72000"/>
                </a:srgbClr>
              </a:gs>
              <a:gs pos="77000">
                <a:srgbClr val="168036">
                  <a:alpha val="379"/>
                </a:srgb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100" dirty="0">
              <a:latin typeface="Sora" pitchFamily="2" charset="0"/>
              <a:cs typeface="Sora" pitchFamily="2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26943CAB-15E5-68A6-1108-4F5C6D411416}"/>
              </a:ext>
            </a:extLst>
          </p:cNvPr>
          <p:cNvSpPr txBox="1"/>
          <p:nvPr/>
        </p:nvSpPr>
        <p:spPr>
          <a:xfrm>
            <a:off x="3007017" y="1927596"/>
            <a:ext cx="3129971" cy="18855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</a:pPr>
            <a:r>
              <a:rPr lang="en-GB" sz="1942" b="1" dirty="0">
                <a:solidFill>
                  <a:srgbClr val="00A14B"/>
                </a:solidFill>
                <a:latin typeface="Sora" pitchFamily="2" charset="0"/>
                <a:ea typeface="Verdana" panose="020B0604030504040204" pitchFamily="34" charset="0"/>
                <a:cs typeface="Sora" pitchFamily="2" charset="0"/>
              </a:rPr>
              <a:t>Main finding </a:t>
            </a:r>
            <a:r>
              <a:rPr lang="en-GB" sz="1942" dirty="0">
                <a:solidFill>
                  <a:srgbClr val="00A14B"/>
                </a:solidFill>
                <a:latin typeface="Sora" pitchFamily="2" charset="0"/>
                <a:ea typeface="Verdana" panose="020B0604030504040204" pitchFamily="34" charset="0"/>
                <a:cs typeface="Sora" pitchFamily="2" charset="0"/>
              </a:rPr>
              <a:t>goes here, translated into </a:t>
            </a:r>
            <a:r>
              <a:rPr lang="en-GB" sz="1942" b="1" dirty="0">
                <a:solidFill>
                  <a:srgbClr val="00A14B"/>
                </a:solidFill>
                <a:latin typeface="Sora" pitchFamily="2" charset="0"/>
                <a:ea typeface="Verdana" panose="020B0604030504040204" pitchFamily="34" charset="0"/>
                <a:cs typeface="Sora" pitchFamily="2" charset="0"/>
              </a:rPr>
              <a:t>plain English</a:t>
            </a:r>
            <a:r>
              <a:rPr lang="en-GB" sz="1942" dirty="0">
                <a:solidFill>
                  <a:srgbClr val="00A14B"/>
                </a:solidFill>
                <a:latin typeface="Sora" pitchFamily="2" charset="0"/>
                <a:ea typeface="Verdana" panose="020B0604030504040204" pitchFamily="34" charset="0"/>
                <a:cs typeface="Sora" pitchFamily="2" charset="0"/>
              </a:rPr>
              <a:t>. </a:t>
            </a:r>
          </a:p>
          <a:p>
            <a:pPr>
              <a:lnSpc>
                <a:spcPct val="100000"/>
              </a:lnSpc>
            </a:pPr>
            <a:br>
              <a:rPr lang="en-GB" sz="1942" dirty="0">
                <a:solidFill>
                  <a:srgbClr val="00A14B"/>
                </a:solidFill>
                <a:latin typeface="Sora" pitchFamily="2" charset="0"/>
                <a:ea typeface="Verdana" panose="020B0604030504040204" pitchFamily="34" charset="0"/>
                <a:cs typeface="Sora" pitchFamily="2" charset="0"/>
              </a:rPr>
            </a:br>
            <a:r>
              <a:rPr lang="en-GB" sz="1942" b="1" dirty="0">
                <a:solidFill>
                  <a:srgbClr val="00A14B"/>
                </a:solidFill>
                <a:latin typeface="Sora" pitchFamily="2" charset="0"/>
                <a:ea typeface="Verdana" panose="020B0604030504040204" pitchFamily="34" charset="0"/>
                <a:cs typeface="Sora" pitchFamily="2" charset="0"/>
              </a:rPr>
              <a:t>Emphasize</a:t>
            </a:r>
            <a:r>
              <a:rPr lang="en-GB" sz="1942" dirty="0">
                <a:solidFill>
                  <a:srgbClr val="00A14B"/>
                </a:solidFill>
                <a:latin typeface="Sora" pitchFamily="2" charset="0"/>
                <a:ea typeface="Verdana" panose="020B0604030504040204" pitchFamily="34" charset="0"/>
                <a:cs typeface="Sora" pitchFamily="2" charset="0"/>
              </a:rPr>
              <a:t> the important words.</a:t>
            </a:r>
          </a:p>
        </p:txBody>
      </p:sp>
    </p:spTree>
    <p:extLst>
      <p:ext uri="{BB962C8B-B14F-4D97-AF65-F5344CB8AC3E}">
        <p14:creationId xmlns:p14="http://schemas.microsoft.com/office/powerpoint/2010/main" val="16360312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57EE8D0691D5B4A967E780449D25D41" ma:contentTypeVersion="15" ma:contentTypeDescription="Create a new document." ma:contentTypeScope="" ma:versionID="7f431f28c24e8ca858b1e2646a9713d4">
  <xsd:schema xmlns:xsd="http://www.w3.org/2001/XMLSchema" xmlns:xs="http://www.w3.org/2001/XMLSchema" xmlns:p="http://schemas.microsoft.com/office/2006/metadata/properties" xmlns:ns1="http://schemas.microsoft.com/sharepoint/v3" xmlns:ns2="b6d03df8-ec89-4866-95a9-30b923f4154c" xmlns:ns3="c36f8d22-69bc-4269-9993-aeb1a1ee8af8" targetNamespace="http://schemas.microsoft.com/office/2006/metadata/properties" ma:root="true" ma:fieldsID="c4e6472d53c8ff2f954389f491f627b5" ns1:_="" ns2:_="" ns3:_="">
    <xsd:import namespace="http://schemas.microsoft.com/sharepoint/v3"/>
    <xsd:import namespace="b6d03df8-ec89-4866-95a9-30b923f4154c"/>
    <xsd:import namespace="c36f8d22-69bc-4269-9993-aeb1a1ee8af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3:SharedWithUsers" minOccurs="0"/>
                <xsd:element ref="ns3:SharedWithDetails" minOccurs="0"/>
                <xsd:element ref="ns1:_ip_UnifiedCompliancePolicyProperties" minOccurs="0"/>
                <xsd:element ref="ns1:_ip_UnifiedCompliancePolicyUIAction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6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7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d03df8-ec89-4866-95a9-30b923f4154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2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2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6f8d22-69bc-4269-9993-aeb1a1ee8af8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D1F3A60-6949-4287-8CFB-A91503500913}">
  <ds:schemaRefs>
    <ds:schemaRef ds:uri="http://schemas.microsoft.com/office/2006/documentManagement/types"/>
    <ds:schemaRef ds:uri="http://schemas.microsoft.com/office/2006/metadata/properties"/>
    <ds:schemaRef ds:uri="c36f8d22-69bc-4269-9993-aeb1a1ee8af8"/>
    <ds:schemaRef ds:uri="http://schemas.microsoft.com/office/infopath/2007/PartnerControls"/>
    <ds:schemaRef ds:uri="http://purl.org/dc/dcmitype/"/>
    <ds:schemaRef ds:uri="http://purl.org/dc/terms/"/>
    <ds:schemaRef ds:uri="http://schemas.openxmlformats.org/package/2006/metadata/core-properties"/>
    <ds:schemaRef ds:uri="b6d03df8-ec89-4866-95a9-30b923f4154c"/>
    <ds:schemaRef ds:uri="http://schemas.microsoft.com/sharepoint/v3"/>
    <ds:schemaRef ds:uri="http://www.w3.org/XML/1998/namespace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CF04481E-41A1-430E-BAC2-0E57255C7F2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b6d03df8-ec89-4866-95a9-30b923f4154c"/>
    <ds:schemaRef ds:uri="c36f8d22-69bc-4269-9993-aeb1a1ee8af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58D6FBF-796A-4503-B664-8F9F8D510E6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1325</TotalTime>
  <Words>337</Words>
  <Application>Microsoft Office PowerPoint</Application>
  <PresentationFormat>On-screen Show (16:9)</PresentationFormat>
  <Paragraphs>45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Calibri</vt:lpstr>
      <vt:lpstr>Sora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Arox</dc:creator>
  <cp:lastModifiedBy>Arox T</cp:lastModifiedBy>
  <cp:revision>45</cp:revision>
  <dcterms:created xsi:type="dcterms:W3CDTF">2020-08-19T10:56:04Z</dcterms:created>
  <dcterms:modified xsi:type="dcterms:W3CDTF">2025-08-05T05:49:34Z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2020-08-19T00:00:00Z</vt:filetime>
  </property>
  <property fmtid="{D5CDD505-2E9C-101B-9397-08002B2CF9AE}" pid="3" name="Creator">
    <vt:lpwstr>Adobe InDesign 15.1 (Macintosh)</vt:lpwstr>
  </property>
  <property fmtid="{D5CDD505-2E9C-101B-9397-08002B2CF9AE}" pid="4" name="LastSaved">
    <vt:filetime>2020-08-19T00:00:00Z</vt:filetime>
  </property>
  <property fmtid="{D5CDD505-2E9C-101B-9397-08002B2CF9AE}" pid="5" name="ContentTypeId">
    <vt:lpwstr>0x010100857EE8D0691D5B4A967E780449D25D41</vt:lpwstr>
  </property>
</Properties>
</file>