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5"/>
  </p:notesMasterIdLst>
  <p:handoutMasterIdLst>
    <p:handoutMasterId r:id="rId16"/>
  </p:handoutMasterIdLst>
  <p:sldIdLst>
    <p:sldId id="277" r:id="rId6"/>
    <p:sldId id="272" r:id="rId7"/>
    <p:sldId id="267" r:id="rId8"/>
    <p:sldId id="278" r:id="rId9"/>
    <p:sldId id="268" r:id="rId10"/>
    <p:sldId id="273" r:id="rId11"/>
    <p:sldId id="274" r:id="rId12"/>
    <p:sldId id="275" r:id="rId13"/>
    <p:sldId id="276"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B74"/>
    <a:srgbClr val="223A74"/>
    <a:srgbClr val="595959"/>
    <a:srgbClr val="0C0B0C"/>
    <a:srgbClr val="77D5DF"/>
    <a:srgbClr val="8F39A5"/>
    <a:srgbClr val="D963FF"/>
    <a:srgbClr val="E6007E"/>
    <a:srgbClr val="FBB900"/>
    <a:srgbClr val="FFE8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01"/>
    <p:restoredTop sz="96301" autoAdjust="0"/>
  </p:normalViewPr>
  <p:slideViewPr>
    <p:cSldViewPr snapToGrid="0" snapToObjects="1" showGuides="1">
      <p:cViewPr varScale="1">
        <p:scale>
          <a:sx n="139" d="100"/>
          <a:sy n="139" d="100"/>
        </p:scale>
        <p:origin x="1880" y="464"/>
      </p:cViewPr>
      <p:guideLst>
        <p:guide orient="horz" pos="1620"/>
        <p:guide pos="3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16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E3F66-2CA3-3140-86CE-1847B84A5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1F0333-99E9-4944-907D-89DFB9C27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18384-0854-3A4F-9D4B-CAAF8BD298B6}" type="datetimeFigureOut">
              <a:rPr lang="en-US" smtClean="0"/>
              <a:t>9/5/25</a:t>
            </a:fld>
            <a:endParaRPr lang="en-US"/>
          </a:p>
        </p:txBody>
      </p:sp>
      <p:sp>
        <p:nvSpPr>
          <p:cNvPr id="4" name="Footer Placeholder 3">
            <a:extLst>
              <a:ext uri="{FF2B5EF4-FFF2-40B4-BE49-F238E27FC236}">
                <a16:creationId xmlns:a16="http://schemas.microsoft.com/office/drawing/2014/main" id="{12FF5E8B-B404-0043-B026-35337FB3A6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D864AF-96D6-EE42-8E2A-B32CD8F8C1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2D16C-ABCE-D149-B702-FEB784A78C31}" type="slidenum">
              <a:rPr lang="en-US" smtClean="0"/>
              <a:t>‹#›</a:t>
            </a:fld>
            <a:endParaRPr lang="en-US"/>
          </a:p>
        </p:txBody>
      </p:sp>
    </p:spTree>
    <p:extLst>
      <p:ext uri="{BB962C8B-B14F-4D97-AF65-F5344CB8AC3E}">
        <p14:creationId xmlns:p14="http://schemas.microsoft.com/office/powerpoint/2010/main" val="428504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9F635-1884-C34D-81D7-8452089704B0}" type="datetimeFigureOut">
              <a:rPr lang="en-US" smtClean="0"/>
              <a:t>9/5/25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B52B-0383-BC4A-A9EF-681EE26ED9D8}" type="slidenum">
              <a:rPr lang="en-US" smtClean="0"/>
              <a:t>‹#›</a:t>
            </a:fld>
            <a:endParaRPr lang="en-US"/>
          </a:p>
        </p:txBody>
      </p:sp>
    </p:spTree>
    <p:extLst>
      <p:ext uri="{BB962C8B-B14F-4D97-AF65-F5344CB8AC3E}">
        <p14:creationId xmlns:p14="http://schemas.microsoft.com/office/powerpoint/2010/main" val="34726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a:t>
            </a:fld>
            <a:endParaRPr lang="en-US"/>
          </a:p>
        </p:txBody>
      </p:sp>
    </p:spTree>
    <p:extLst>
      <p:ext uri="{BB962C8B-B14F-4D97-AF65-F5344CB8AC3E}">
        <p14:creationId xmlns:p14="http://schemas.microsoft.com/office/powerpoint/2010/main" val="34419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3</a:t>
            </a:fld>
            <a:endParaRPr lang="en-US"/>
          </a:p>
        </p:txBody>
      </p:sp>
    </p:spTree>
    <p:extLst>
      <p:ext uri="{BB962C8B-B14F-4D97-AF65-F5344CB8AC3E}">
        <p14:creationId xmlns:p14="http://schemas.microsoft.com/office/powerpoint/2010/main" val="193767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A14A5-0243-5B94-D30E-AF8B60321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A12A1-B867-33B1-62FD-69F80BF15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87558-3B7F-5AB6-F688-3CD596F7A6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6EF30F-D8CF-CD9B-7AD2-FA255E3D7F1A}"/>
              </a:ext>
            </a:extLst>
          </p:cNvPr>
          <p:cNvSpPr>
            <a:spLocks noGrp="1"/>
          </p:cNvSpPr>
          <p:nvPr>
            <p:ph type="sldNum" sz="quarter" idx="5"/>
          </p:nvPr>
        </p:nvSpPr>
        <p:spPr/>
        <p:txBody>
          <a:bodyPr/>
          <a:lstStyle/>
          <a:p>
            <a:fld id="{804EB52B-0383-BC4A-A9EF-681EE26ED9D8}" type="slidenum">
              <a:rPr lang="en-US" smtClean="0"/>
              <a:t>4</a:t>
            </a:fld>
            <a:endParaRPr lang="en-US"/>
          </a:p>
        </p:txBody>
      </p:sp>
    </p:spTree>
    <p:extLst>
      <p:ext uri="{BB962C8B-B14F-4D97-AF65-F5344CB8AC3E}">
        <p14:creationId xmlns:p14="http://schemas.microsoft.com/office/powerpoint/2010/main" val="174242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5</a:t>
            </a:fld>
            <a:endParaRPr lang="en-US"/>
          </a:p>
        </p:txBody>
      </p:sp>
    </p:spTree>
    <p:extLst>
      <p:ext uri="{BB962C8B-B14F-4D97-AF65-F5344CB8AC3E}">
        <p14:creationId xmlns:p14="http://schemas.microsoft.com/office/powerpoint/2010/main" val="355654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6</a:t>
            </a:fld>
            <a:endParaRPr lang="en-US"/>
          </a:p>
        </p:txBody>
      </p:sp>
    </p:spTree>
    <p:extLst>
      <p:ext uri="{BB962C8B-B14F-4D97-AF65-F5344CB8AC3E}">
        <p14:creationId xmlns:p14="http://schemas.microsoft.com/office/powerpoint/2010/main" val="399490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7</a:t>
            </a:fld>
            <a:endParaRPr lang="en-US"/>
          </a:p>
        </p:txBody>
      </p:sp>
    </p:spTree>
    <p:extLst>
      <p:ext uri="{BB962C8B-B14F-4D97-AF65-F5344CB8AC3E}">
        <p14:creationId xmlns:p14="http://schemas.microsoft.com/office/powerpoint/2010/main" val="19655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8</a:t>
            </a:fld>
            <a:endParaRPr lang="en-US"/>
          </a:p>
        </p:txBody>
      </p:sp>
    </p:spTree>
    <p:extLst>
      <p:ext uri="{BB962C8B-B14F-4D97-AF65-F5344CB8AC3E}">
        <p14:creationId xmlns:p14="http://schemas.microsoft.com/office/powerpoint/2010/main" val="68979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9</a:t>
            </a:fld>
            <a:endParaRPr lang="en-US"/>
          </a:p>
        </p:txBody>
      </p:sp>
    </p:spTree>
    <p:extLst>
      <p:ext uri="{BB962C8B-B14F-4D97-AF65-F5344CB8AC3E}">
        <p14:creationId xmlns:p14="http://schemas.microsoft.com/office/powerpoint/2010/main" val="166493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203B-5480-864C-A3CE-7AE2014E53C9}"/>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A2AB89-8392-434B-83FC-B86E41DEF33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548731-0D2E-1547-8E33-4F8997B305A3}"/>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1C9A38BA-B5CC-5845-A832-54D5F8D2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17DEE-AD04-3A45-86B9-80A50422C38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233342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DA-4C12-F24A-A6E6-5C8B03FDAE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CE314A-3BB5-FA4C-9A2F-8059653B9D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2302F-F7C4-5D4A-9C25-1B885E630B78}"/>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D1DDDEA2-BD58-3740-976A-3A47C14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35FFC-A5AC-7249-BB47-1D2F6EA1E8C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15422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7E8-426C-1E4A-81C3-744C066D57FD}"/>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0CC066-7B59-704A-998B-67B3A18EBEA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2E5C73-05FA-E742-8ED3-566204BD8974}"/>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B64CD42F-CDC6-E64A-AE4D-E95428A3A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19F-4651-5349-9E6C-A482647D518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244915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F10F-88A2-194A-98D8-44C4D4D029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F02A6-4667-4542-B3B4-42D26573EEA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A4CEAF-9B39-4F46-8438-E981DE09A959}"/>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7D545-6C97-C341-ACAD-547C1AF4ECCE}"/>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6" name="Footer Placeholder 5">
            <a:extLst>
              <a:ext uri="{FF2B5EF4-FFF2-40B4-BE49-F238E27FC236}">
                <a16:creationId xmlns:a16="http://schemas.microsoft.com/office/drawing/2014/main" id="{3B179577-2903-6948-B574-35A5EBA1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1FF3-95AE-5A4B-BDBF-1F5D418F669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891110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548B-2B67-A048-A949-9DEA22981BD9}"/>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4F5C67-EADA-6E4E-B4A0-3D57B5164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8A5B5-11AA-1D47-9F45-A2C13BC79D5A}"/>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644EE-58A4-A949-8D6F-29A3DFEDA0A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DA3A8-57C6-8744-B46F-E83245F3392B}"/>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8050D9C-DDEA-8442-B21C-4DA44C0F083E}"/>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8" name="Footer Placeholder 7">
            <a:extLst>
              <a:ext uri="{FF2B5EF4-FFF2-40B4-BE49-F238E27FC236}">
                <a16:creationId xmlns:a16="http://schemas.microsoft.com/office/drawing/2014/main" id="{205124AE-B566-134D-9B29-8C5D05F73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B7207-5AF9-344D-9C76-982F6EBA7E6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411061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590E-AAC3-A040-907C-434178C855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981BB3-AF6A-084B-AD1B-175511E1974E}"/>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4" name="Footer Placeholder 3">
            <a:extLst>
              <a:ext uri="{FF2B5EF4-FFF2-40B4-BE49-F238E27FC236}">
                <a16:creationId xmlns:a16="http://schemas.microsoft.com/office/drawing/2014/main" id="{AF67D123-6766-2744-BCB3-191E1A1C6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D919F-8118-E743-A1EE-D8A23DE418CF}"/>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37084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CB2F5-8EC6-E540-9DFB-F2665F1F3A7A}"/>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3" name="Footer Placeholder 2">
            <a:extLst>
              <a:ext uri="{FF2B5EF4-FFF2-40B4-BE49-F238E27FC236}">
                <a16:creationId xmlns:a16="http://schemas.microsoft.com/office/drawing/2014/main" id="{6773D7E9-412D-9245-BD14-90C0ECBC6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E76F2-7ECA-954A-9950-3D4ECD07CC97}"/>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07558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1D0-DF26-704F-B7A2-4FBEC712C4BE}"/>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55C9D-4E15-DF43-89AB-3A8483BBE11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A54B3-B58B-364E-BA21-274A724C3C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AAA9D4-FBC3-5D41-8311-2DFFECB02FCC}"/>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6" name="Footer Placeholder 5">
            <a:extLst>
              <a:ext uri="{FF2B5EF4-FFF2-40B4-BE49-F238E27FC236}">
                <a16:creationId xmlns:a16="http://schemas.microsoft.com/office/drawing/2014/main" id="{63322850-1752-F14E-BADA-57C11C9F6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84CD4-D99E-284C-82CD-E088D60AA6A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10297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84F-02BC-EE4F-8162-87F2D39C783C}"/>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F1496B-D381-8E4D-835A-924285AFBC6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20927-47DC-C94E-9B56-C8EED6E29C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8DBD4B-DC99-DC4B-8298-93D82BF3B6B2}"/>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6" name="Footer Placeholder 5">
            <a:extLst>
              <a:ext uri="{FF2B5EF4-FFF2-40B4-BE49-F238E27FC236}">
                <a16:creationId xmlns:a16="http://schemas.microsoft.com/office/drawing/2014/main" id="{F2A6E088-2166-E64C-A437-EAC9F2CA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87F9A-029E-AC4C-A8E9-9ACD7B0A5D26}"/>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75295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1625-DB89-DC4E-9A09-62689E9C07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6EE6E8-A36C-6C48-B6A8-1F159923EA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A629A-472F-4E49-93D2-6848D57838A8}"/>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EED98286-1B9A-2042-8073-B1C5431E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9AEA-0D55-AC4D-A388-606FBBA9DFD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62856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58227-14BC-CA45-B49A-5B0B77CAB21C}"/>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77954-E698-DD43-ABC4-F691D85F8CFC}"/>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B0DCB-F6CF-934C-8C76-9EF452C59087}"/>
              </a:ext>
            </a:extLst>
          </p:cNvPr>
          <p:cNvSpPr>
            <a:spLocks noGrp="1"/>
          </p:cNvSpPr>
          <p:nvPr>
            <p:ph type="dt" sz="half" idx="10"/>
          </p:nvPr>
        </p:nvSpPr>
        <p:spPr/>
        <p:txBody>
          <a:body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A30A02D4-B15A-004A-834C-EA7A704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0D79-5E70-5E4C-8504-EF3E2031760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416476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E2A35-A712-8F41-BA65-7BFDA176B9E8}" type="datetimeFigureOut">
              <a:rPr lang="en-US" smtClean="0"/>
              <a:t>9/5/25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E2A35-A712-8F41-BA65-7BFDA176B9E8}"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2A35-A712-8F41-BA65-7BFDA176B9E8}" type="datetimeFigureOut">
              <a:rPr lang="en-US" smtClean="0"/>
              <a:t>9/5/25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2A35-A712-8F41-BA65-7BFDA176B9E8}" type="datetimeFigureOut">
              <a:rPr lang="en-US" smtClean="0"/>
              <a:t>9/5/25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E2A35-A712-8F41-BA65-7BFDA176B9E8}" type="datetimeFigureOut">
              <a:rPr lang="en-US" smtClean="0"/>
              <a:t>9/5/25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9/5/25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9E2A35-A712-8F41-BA65-7BFDA176B9E8}" type="datetimeFigureOut">
              <a:rPr lang="en-US" smtClean="0"/>
              <a:t>9/5/25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1BB696-E16E-FB48-88AF-D016DA62E4D6}"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1DA3C-FD68-7549-BFF0-A73671E99E5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1E40F5-80BB-4843-8E92-B8CF771C610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75469-8530-8243-B058-4C06A9FAC59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2897745-E3F3-E84B-9382-4E52C9C41371}" type="datetimeFigureOut">
              <a:rPr lang="en-US" smtClean="0"/>
              <a:t>9/5/25</a:t>
            </a:fld>
            <a:endParaRPr lang="en-US"/>
          </a:p>
        </p:txBody>
      </p:sp>
      <p:sp>
        <p:nvSpPr>
          <p:cNvPr id="5" name="Footer Placeholder 4">
            <a:extLst>
              <a:ext uri="{FF2B5EF4-FFF2-40B4-BE49-F238E27FC236}">
                <a16:creationId xmlns:a16="http://schemas.microsoft.com/office/drawing/2014/main" id="{E1B58FFC-10F7-CF48-BA91-7DC4A8AA643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D8333-A0D2-6D4F-B1AC-3A77A0A2D2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49FA1D-3C6F-EB4A-8280-1795CE2650C0}" type="slidenum">
              <a:rPr lang="en-US" smtClean="0"/>
              <a:t>‹#›</a:t>
            </a:fld>
            <a:endParaRPr lang="en-US"/>
          </a:p>
        </p:txBody>
      </p:sp>
    </p:spTree>
    <p:extLst>
      <p:ext uri="{BB962C8B-B14F-4D97-AF65-F5344CB8AC3E}">
        <p14:creationId xmlns:p14="http://schemas.microsoft.com/office/powerpoint/2010/main" val="20309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E2F8378-5F06-84D8-E328-BF58186171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B3F7F4-F352-FF50-4437-7B9545CDAE06}"/>
              </a:ext>
            </a:extLst>
          </p:cNvPr>
          <p:cNvSpPr txBox="1"/>
          <p:nvPr/>
        </p:nvSpPr>
        <p:spPr>
          <a:xfrm>
            <a:off x="6130977" y="-599607"/>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65030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B3D540-98F8-C8E5-8A15-C4C3662BB360}"/>
              </a:ext>
            </a:extLst>
          </p:cNvPr>
          <p:cNvSpPr txBox="1"/>
          <p:nvPr/>
        </p:nvSpPr>
        <p:spPr>
          <a:xfrm>
            <a:off x="448076" y="1499059"/>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6" name="TextBox 5">
            <a:extLst>
              <a:ext uri="{FF2B5EF4-FFF2-40B4-BE49-F238E27FC236}">
                <a16:creationId xmlns:a16="http://schemas.microsoft.com/office/drawing/2014/main" id="{64960CC6-B6C4-2D90-B7E0-37510CF1751B}"/>
              </a:ext>
            </a:extLst>
          </p:cNvPr>
          <p:cNvSpPr txBox="1"/>
          <p:nvPr/>
        </p:nvSpPr>
        <p:spPr>
          <a:xfrm>
            <a:off x="448076" y="3539757"/>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8" name="Group 7">
            <a:extLst>
              <a:ext uri="{FF2B5EF4-FFF2-40B4-BE49-F238E27FC236}">
                <a16:creationId xmlns:a16="http://schemas.microsoft.com/office/drawing/2014/main" id="{F4A08233-E3BA-2F6A-93D7-B4A56B868BE8}"/>
              </a:ext>
            </a:extLst>
          </p:cNvPr>
          <p:cNvGrpSpPr/>
          <p:nvPr/>
        </p:nvGrpSpPr>
        <p:grpSpPr>
          <a:xfrm>
            <a:off x="2888369" y="4712683"/>
            <a:ext cx="5997880" cy="246221"/>
            <a:chOff x="2888369" y="4712683"/>
            <a:chExt cx="5997880" cy="246221"/>
          </a:xfrm>
        </p:grpSpPr>
        <p:sp>
          <p:nvSpPr>
            <p:cNvPr id="12" name="TextBox 11">
              <a:extLst>
                <a:ext uri="{FF2B5EF4-FFF2-40B4-BE49-F238E27FC236}">
                  <a16:creationId xmlns:a16="http://schemas.microsoft.com/office/drawing/2014/main" id="{D1E79495-095D-D7BA-F65F-445E6BBF3AA1}"/>
                </a:ext>
              </a:extLst>
            </p:cNvPr>
            <p:cNvSpPr txBox="1"/>
            <p:nvPr/>
          </p:nvSpPr>
          <p:spPr>
            <a:xfrm>
              <a:off x="7296912" y="4712683"/>
              <a:ext cx="1589337"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3" name="Group 12">
              <a:extLst>
                <a:ext uri="{FF2B5EF4-FFF2-40B4-BE49-F238E27FC236}">
                  <a16:creationId xmlns:a16="http://schemas.microsoft.com/office/drawing/2014/main" id="{BA9C4FA0-0320-35DA-9697-7CE6CB54FB08}"/>
                </a:ext>
              </a:extLst>
            </p:cNvPr>
            <p:cNvGrpSpPr/>
            <p:nvPr/>
          </p:nvGrpSpPr>
          <p:grpSpPr>
            <a:xfrm>
              <a:off x="2888369" y="4770578"/>
              <a:ext cx="4304190" cy="136063"/>
              <a:chOff x="2888369" y="4770578"/>
              <a:chExt cx="4304190" cy="136063"/>
            </a:xfrm>
          </p:grpSpPr>
          <p:sp>
            <p:nvSpPr>
              <p:cNvPr id="14" name="TextBox 13">
                <a:extLst>
                  <a:ext uri="{FF2B5EF4-FFF2-40B4-BE49-F238E27FC236}">
                    <a16:creationId xmlns:a16="http://schemas.microsoft.com/office/drawing/2014/main" id="{8A559CF9-142D-9C6E-3A0A-9F505135DAFE}"/>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15" name="Graphic 14">
                <a:extLst>
                  <a:ext uri="{FF2B5EF4-FFF2-40B4-BE49-F238E27FC236}">
                    <a16:creationId xmlns:a16="http://schemas.microsoft.com/office/drawing/2014/main" id="{2A786317-A280-39D3-2AC5-01F7972C7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37211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F38A3F-1D30-BCB7-22A4-D8C5195A4A12}"/>
              </a:ext>
            </a:extLst>
          </p:cNvPr>
          <p:cNvGrpSpPr/>
          <p:nvPr/>
        </p:nvGrpSpPr>
        <p:grpSpPr>
          <a:xfrm>
            <a:off x="2888369" y="4712683"/>
            <a:ext cx="5997881" cy="246221"/>
            <a:chOff x="2888369" y="4712683"/>
            <a:chExt cx="5997881" cy="246221"/>
          </a:xfrm>
        </p:grpSpPr>
        <p:sp>
          <p:nvSpPr>
            <p:cNvPr id="3" name="TextBox 2">
              <a:extLst>
                <a:ext uri="{FF2B5EF4-FFF2-40B4-BE49-F238E27FC236}">
                  <a16:creationId xmlns:a16="http://schemas.microsoft.com/office/drawing/2014/main" id="{BE46B6AF-575A-0473-6CF9-F8642E40467E}"/>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4" name="Group 3">
              <a:extLst>
                <a:ext uri="{FF2B5EF4-FFF2-40B4-BE49-F238E27FC236}">
                  <a16:creationId xmlns:a16="http://schemas.microsoft.com/office/drawing/2014/main" id="{8BED3C8F-DD2F-89C0-4854-B72920581F3C}"/>
                </a:ext>
              </a:extLst>
            </p:cNvPr>
            <p:cNvGrpSpPr/>
            <p:nvPr/>
          </p:nvGrpSpPr>
          <p:grpSpPr>
            <a:xfrm>
              <a:off x="2888369" y="4770578"/>
              <a:ext cx="4304190" cy="136063"/>
              <a:chOff x="2888369" y="4770578"/>
              <a:chExt cx="4304190" cy="136063"/>
            </a:xfrm>
          </p:grpSpPr>
          <p:sp>
            <p:nvSpPr>
              <p:cNvPr id="9" name="TextBox 8">
                <a:extLst>
                  <a:ext uri="{FF2B5EF4-FFF2-40B4-BE49-F238E27FC236}">
                    <a16:creationId xmlns:a16="http://schemas.microsoft.com/office/drawing/2014/main" id="{C74B2441-2C80-BE4B-3B56-7DBCE8028579}"/>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#TBSCIENCE</a:t>
                </a:r>
                <a:endParaRPr lang="en-US" sz="800" b="1" dirty="0">
                  <a:solidFill>
                    <a:srgbClr val="223A74"/>
                  </a:solidFill>
                  <a:latin typeface="Sora" pitchFamily="2" charset="0"/>
                  <a:ea typeface="Jost" pitchFamily="2" charset="77"/>
                  <a:cs typeface="Sora" pitchFamily="2" charset="0"/>
                </a:endParaRPr>
              </a:p>
            </p:txBody>
          </p:sp>
          <p:pic>
            <p:nvPicPr>
              <p:cNvPr id="13" name="Graphic 12">
                <a:extLst>
                  <a:ext uri="{FF2B5EF4-FFF2-40B4-BE49-F238E27FC236}">
                    <a16:creationId xmlns:a16="http://schemas.microsoft.com/office/drawing/2014/main" id="{87BDC70A-9424-515A-B314-9B280FC28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
        <p:nvSpPr>
          <p:cNvPr id="5" name="TextBox 4">
            <a:extLst>
              <a:ext uri="{FF2B5EF4-FFF2-40B4-BE49-F238E27FC236}">
                <a16:creationId xmlns:a16="http://schemas.microsoft.com/office/drawing/2014/main" id="{617D1800-0553-03AB-9710-27206AA090E4}"/>
              </a:ext>
            </a:extLst>
          </p:cNvPr>
          <p:cNvSpPr txBox="1"/>
          <p:nvPr/>
        </p:nvSpPr>
        <p:spPr>
          <a:xfrm>
            <a:off x="504768" y="1111927"/>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Conflict of interest disclosure form</a:t>
            </a:r>
          </a:p>
        </p:txBody>
      </p:sp>
      <p:sp>
        <p:nvSpPr>
          <p:cNvPr id="6" name="TextBox 5">
            <a:extLst>
              <a:ext uri="{FF2B5EF4-FFF2-40B4-BE49-F238E27FC236}">
                <a16:creationId xmlns:a16="http://schemas.microsoft.com/office/drawing/2014/main" id="{F0CCCCA5-27C1-5902-5049-F3117E71642D}"/>
              </a:ext>
            </a:extLst>
          </p:cNvPr>
          <p:cNvSpPr txBox="1"/>
          <p:nvPr/>
        </p:nvSpPr>
        <p:spPr>
          <a:xfrm>
            <a:off x="521208" y="1515199"/>
            <a:ext cx="8165592" cy="2908489"/>
          </a:xfrm>
          <a:prstGeom prst="rect">
            <a:avLst/>
          </a:prstGeom>
          <a:noFill/>
        </p:spPr>
        <p:txBody>
          <a:bodyPr wrap="square" lIns="0" tIns="0" rIns="0" bIns="0" rtlCol="0" anchor="t" anchorCtr="0">
            <a:spAutoFit/>
          </a:bodyPr>
          <a:lstStyle/>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no Conflict of Interest to report. </a:t>
            </a:r>
          </a:p>
          <a:p>
            <a:pPr>
              <a:buFont typeface="Arial" panose="020B0604020202020204" pitchFamily="34" charset="0"/>
              <a:buNone/>
              <a:defRPr/>
            </a:pPr>
            <a:endParaRPr lang="fr-FR" sz="900" dirty="0">
              <a:solidFill>
                <a:schemeClr val="tx1">
                  <a:lumMod val="50000"/>
                  <a:lumOff val="50000"/>
                </a:schemeClr>
              </a:solidFill>
              <a:latin typeface="Sora" pitchFamily="2" charset="0"/>
              <a:cs typeface="Sora" pitchFamily="2" charset="0"/>
            </a:endParaRPr>
          </a:p>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the following Conflict of Interest(s) to report: </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en-GB" sz="900" b="1" dirty="0">
                <a:solidFill>
                  <a:schemeClr val="tx1">
                    <a:lumMod val="50000"/>
                    <a:lumOff val="50000"/>
                  </a:schemeClr>
                </a:solidFill>
                <a:latin typeface="Sora" pitchFamily="2" charset="0"/>
                <a:cs typeface="Sora" pitchFamily="2" charset="0"/>
              </a:rPr>
              <a:t>Please tick the type of affiliation / financial interest and specify the name of the organisation:</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grants/research supports: 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honoraria or consultation fees: 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Participation in a company sponsored speaker’s bureau:</a:t>
            </a:r>
            <a:r>
              <a:rPr lang="en-GB" sz="900" b="1" dirty="0">
                <a:solidFill>
                  <a:schemeClr val="tx1">
                    <a:lumMod val="50000"/>
                    <a:lumOff val="50000"/>
                  </a:schemeClr>
                </a:solidFill>
                <a:latin typeface="Sora" pitchFamily="2" charset="0"/>
                <a:cs typeface="Sora" pitchFamily="2" charset="0"/>
              </a:rPr>
              <a:t> </a:t>
            </a:r>
            <a:r>
              <a:rPr lang="en-GB" sz="900" dirty="0">
                <a:solidFill>
                  <a:schemeClr val="tx1">
                    <a:lumMod val="50000"/>
                    <a:lumOff val="50000"/>
                  </a:schemeClr>
                </a:solidFill>
                <a:latin typeface="Sora" pitchFamily="2" charset="0"/>
                <a:cs typeface="Sora" pitchFamily="2" charset="0"/>
              </a:rPr>
              <a:t>_______________</a:t>
            </a: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 </a:t>
            </a:r>
            <a:r>
              <a:rPr lang="en-US" sz="900" dirty="0">
                <a:solidFill>
                  <a:schemeClr val="tx1">
                    <a:lumMod val="50000"/>
                    <a:lumOff val="50000"/>
                  </a:schemeClr>
                </a:solidFill>
                <a:latin typeface="Sora" pitchFamily="2" charset="0"/>
                <a:cs typeface="Sora" pitchFamily="2" charset="0"/>
              </a:rPr>
              <a:t>Tobacco-industry and tobacco corporate affiliate: </a:t>
            </a:r>
            <a:r>
              <a:rPr lang="en-GB" sz="900" dirty="0">
                <a:solidFill>
                  <a:schemeClr val="tx1">
                    <a:lumMod val="50000"/>
                    <a:lumOff val="50000"/>
                  </a:schemeClr>
                </a:solidFill>
                <a:latin typeface="Sora" pitchFamily="2" charset="0"/>
                <a:cs typeface="Sora" pitchFamily="2" charset="0"/>
              </a:rPr>
              <a:t>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Stock shareholder: 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Spouse/partner: _______________________________________________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Other:  ______________________________________________________</a:t>
            </a:r>
          </a:p>
          <a:p>
            <a:pPr lvl="1">
              <a:defRPr/>
            </a:pPr>
            <a:br>
              <a:rPr lang="en-US" altLang="fr-FR" sz="900" dirty="0">
                <a:solidFill>
                  <a:schemeClr val="bg2">
                    <a:lumMod val="75000"/>
                  </a:schemeClr>
                </a:solidFill>
                <a:latin typeface="Sora" pitchFamily="2" charset="0"/>
                <a:ea typeface="ＭＳ Ｐゴシック" panose="020B0600070205080204" pitchFamily="34" charset="-128"/>
                <a:cs typeface="Sora" pitchFamily="2" charset="0"/>
              </a:rPr>
            </a:br>
            <a:r>
              <a:rPr lang="en-US" altLang="fr-FR" sz="800" dirty="0">
                <a:solidFill>
                  <a:schemeClr val="bg2">
                    <a:lumMod val="75000"/>
                  </a:schemeClr>
                </a:solidFill>
                <a:latin typeface="Sora" pitchFamily="2" charset="0"/>
                <a:ea typeface="ＭＳ Ｐゴシック" panose="020B0600070205080204" pitchFamily="34" charset="-128"/>
                <a:cs typeface="Sora" pitchFamily="2" charset="0"/>
              </a:rPr>
              <a:t>Speakers for The Union World Conference 2025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sz="900" dirty="0">
              <a:solidFill>
                <a:schemeClr val="bg2">
                  <a:lumMod val="75000"/>
                </a:schemeClr>
              </a:solidFill>
              <a:latin typeface="Sora" pitchFamily="2" charset="0"/>
              <a:cs typeface="Sora" pitchFamily="2" charset="0"/>
            </a:endParaRPr>
          </a:p>
        </p:txBody>
      </p:sp>
    </p:spTree>
    <p:extLst>
      <p:ext uri="{BB962C8B-B14F-4D97-AF65-F5344CB8AC3E}">
        <p14:creationId xmlns:p14="http://schemas.microsoft.com/office/powerpoint/2010/main" val="364026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22BD92C-6926-9C7F-63DC-CAE487CA158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E3CC658-18F5-AB1C-BCD5-2AF6EA49FF1A}"/>
              </a:ext>
            </a:extLst>
          </p:cNvPr>
          <p:cNvGrpSpPr/>
          <p:nvPr/>
        </p:nvGrpSpPr>
        <p:grpSpPr>
          <a:xfrm>
            <a:off x="2888369" y="4712683"/>
            <a:ext cx="5997881" cy="246221"/>
            <a:chOff x="2888369" y="4712683"/>
            <a:chExt cx="5997881" cy="246221"/>
          </a:xfrm>
        </p:grpSpPr>
        <p:sp>
          <p:nvSpPr>
            <p:cNvPr id="3" name="TextBox 2">
              <a:extLst>
                <a:ext uri="{FF2B5EF4-FFF2-40B4-BE49-F238E27FC236}">
                  <a16:creationId xmlns:a16="http://schemas.microsoft.com/office/drawing/2014/main" id="{306A6B4C-105B-E024-6D94-E840E87D9794}"/>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4" name="Group 3">
              <a:extLst>
                <a:ext uri="{FF2B5EF4-FFF2-40B4-BE49-F238E27FC236}">
                  <a16:creationId xmlns:a16="http://schemas.microsoft.com/office/drawing/2014/main" id="{6C922498-4840-23D0-C843-466C5015D3D7}"/>
                </a:ext>
              </a:extLst>
            </p:cNvPr>
            <p:cNvGrpSpPr/>
            <p:nvPr/>
          </p:nvGrpSpPr>
          <p:grpSpPr>
            <a:xfrm>
              <a:off x="2888369" y="4770578"/>
              <a:ext cx="4304190" cy="136063"/>
              <a:chOff x="2888369" y="4770578"/>
              <a:chExt cx="4304190" cy="136063"/>
            </a:xfrm>
          </p:grpSpPr>
          <p:sp>
            <p:nvSpPr>
              <p:cNvPr id="9" name="TextBox 8">
                <a:extLst>
                  <a:ext uri="{FF2B5EF4-FFF2-40B4-BE49-F238E27FC236}">
                    <a16:creationId xmlns:a16="http://schemas.microsoft.com/office/drawing/2014/main" id="{7E12A66F-37A2-0E01-5DCE-FCD36492FDD2}"/>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#TBSCIENCE</a:t>
                </a:r>
                <a:endParaRPr lang="en-US" sz="800" b="1" dirty="0">
                  <a:solidFill>
                    <a:srgbClr val="223A74"/>
                  </a:solidFill>
                  <a:latin typeface="Sora" pitchFamily="2" charset="0"/>
                  <a:ea typeface="Jost" pitchFamily="2" charset="77"/>
                  <a:cs typeface="Sora" pitchFamily="2" charset="0"/>
                </a:endParaRPr>
              </a:p>
            </p:txBody>
          </p:sp>
          <p:pic>
            <p:nvPicPr>
              <p:cNvPr id="13" name="Graphic 12">
                <a:extLst>
                  <a:ext uri="{FF2B5EF4-FFF2-40B4-BE49-F238E27FC236}">
                    <a16:creationId xmlns:a16="http://schemas.microsoft.com/office/drawing/2014/main" id="{12B7E532-2341-1BB2-55AF-2F26FB9931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
        <p:nvSpPr>
          <p:cNvPr id="14" name="TextBox 13">
            <a:extLst>
              <a:ext uri="{FF2B5EF4-FFF2-40B4-BE49-F238E27FC236}">
                <a16:creationId xmlns:a16="http://schemas.microsoft.com/office/drawing/2014/main" id="{6D000036-C9F3-E25A-7F2F-8A0548597B57}"/>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85973E0A-6821-1ACE-8409-6AFCA34935C7}"/>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2930023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86429" y="4916714"/>
            <a:ext cx="184666" cy="30008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FA970492-2A4D-D1E1-49C2-563FED621830}"/>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6" name="TextBox 5">
            <a:extLst>
              <a:ext uri="{FF2B5EF4-FFF2-40B4-BE49-F238E27FC236}">
                <a16:creationId xmlns:a16="http://schemas.microsoft.com/office/drawing/2014/main" id="{91FFBDEE-8757-167A-8770-EBBA40AB4AF1}"/>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
        <p:nvSpPr>
          <p:cNvPr id="7" name="TextBox 6">
            <a:extLst>
              <a:ext uri="{FF2B5EF4-FFF2-40B4-BE49-F238E27FC236}">
                <a16:creationId xmlns:a16="http://schemas.microsoft.com/office/drawing/2014/main" id="{9DC34CE4-974C-DDF7-D9DA-A7A58986935E}"/>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spTree>
    <p:extLst>
      <p:ext uri="{BB962C8B-B14F-4D97-AF65-F5344CB8AC3E}">
        <p14:creationId xmlns:p14="http://schemas.microsoft.com/office/powerpoint/2010/main" val="181503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425895A-6BF8-4A4D-6147-0CFFC4ABB47A}"/>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3E1C6E26-0E22-0445-92CB-926E5BC9DB32}"/>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D0604E65-BC2D-F9F8-A705-AF7B59689C00}"/>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3EBCAC8A-768A-F419-D567-D86B82CF0973}"/>
                </a:ext>
              </a:extLst>
            </p:cNvPr>
            <p:cNvSpPr txBox="1"/>
            <p:nvPr/>
          </p:nvSpPr>
          <p:spPr>
            <a:xfrm>
              <a:off x="7260336" y="4712683"/>
              <a:ext cx="1625913"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EABE47FA-199F-7804-CD28-CA8714AE9543}"/>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0BE40F40-EF6F-BB6B-F8AC-378ED079BDFD}"/>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A55EC425-EDF4-019B-B010-AD0F3633F3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99570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5BBD41B-5E03-753E-E2FA-C96BA80A5608}"/>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A6123698-6FF4-15DF-FB2D-C3C3D4C26C9C}"/>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923CB956-F27E-C77A-E322-AF20CEFC4644}"/>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80BE46F7-FF91-356D-3B1C-571AECC96A7F}"/>
                </a:ext>
              </a:extLst>
            </p:cNvPr>
            <p:cNvSpPr txBox="1"/>
            <p:nvPr/>
          </p:nvSpPr>
          <p:spPr>
            <a:xfrm>
              <a:off x="7242048" y="4712683"/>
              <a:ext cx="1644201"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9C6A1E4F-145E-B8E1-D25C-E5DCC8F8F991}"/>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CAB5D2C4-858A-E1D5-202C-787E2FD15C0B}"/>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248984A4-6C47-019E-DDD3-1782CAE581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230617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27A1A99-205D-F4FE-2483-77E2C74962FB}"/>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1CAB16BB-F58E-B504-00E5-C79608514AB5}"/>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2C6CCB27-F594-96F4-C8E3-1FD08C7C9190}"/>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BCE0025F-E89F-45E8-6885-D5837625B0E3}"/>
                </a:ext>
              </a:extLst>
            </p:cNvPr>
            <p:cNvSpPr txBox="1"/>
            <p:nvPr/>
          </p:nvSpPr>
          <p:spPr>
            <a:xfrm>
              <a:off x="7260336" y="4712683"/>
              <a:ext cx="1625913"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5F3411B7-AAD1-867A-0AEC-116D2CA12FCF}"/>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EA3FA4F4-4F8A-0DD1-3ED6-2B72FB4D0549}"/>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3DC9B41B-3B38-A30D-69BD-536186953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427129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F2FA31-596C-24FA-9A9B-EF34425B6B51}"/>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7" name="TextBox 6">
            <a:extLst>
              <a:ext uri="{FF2B5EF4-FFF2-40B4-BE49-F238E27FC236}">
                <a16:creationId xmlns:a16="http://schemas.microsoft.com/office/drawing/2014/main" id="{A94D910E-8D7D-1D09-1F07-0F9B5E9FB6D6}"/>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8" name="Group 7">
            <a:extLst>
              <a:ext uri="{FF2B5EF4-FFF2-40B4-BE49-F238E27FC236}">
                <a16:creationId xmlns:a16="http://schemas.microsoft.com/office/drawing/2014/main" id="{B1580649-7DAE-41A4-1D8B-5D1ACFF9516F}"/>
              </a:ext>
            </a:extLst>
          </p:cNvPr>
          <p:cNvGrpSpPr/>
          <p:nvPr/>
        </p:nvGrpSpPr>
        <p:grpSpPr>
          <a:xfrm>
            <a:off x="2888369" y="4712683"/>
            <a:ext cx="5997880" cy="246221"/>
            <a:chOff x="2888369" y="4712683"/>
            <a:chExt cx="5997880" cy="246221"/>
          </a:xfrm>
        </p:grpSpPr>
        <p:sp>
          <p:nvSpPr>
            <p:cNvPr id="13" name="TextBox 12">
              <a:extLst>
                <a:ext uri="{FF2B5EF4-FFF2-40B4-BE49-F238E27FC236}">
                  <a16:creationId xmlns:a16="http://schemas.microsoft.com/office/drawing/2014/main" id="{6273009F-C253-5293-A2A0-5DDA355E8761}"/>
                </a:ext>
              </a:extLst>
            </p:cNvPr>
            <p:cNvSpPr txBox="1"/>
            <p:nvPr/>
          </p:nvSpPr>
          <p:spPr>
            <a:xfrm>
              <a:off x="7278624" y="4712683"/>
              <a:ext cx="1607625"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4" name="Group 13">
              <a:extLst>
                <a:ext uri="{FF2B5EF4-FFF2-40B4-BE49-F238E27FC236}">
                  <a16:creationId xmlns:a16="http://schemas.microsoft.com/office/drawing/2014/main" id="{4E800E18-9BE7-127E-02E4-E8C42F7E0C30}"/>
                </a:ext>
              </a:extLst>
            </p:cNvPr>
            <p:cNvGrpSpPr/>
            <p:nvPr/>
          </p:nvGrpSpPr>
          <p:grpSpPr>
            <a:xfrm>
              <a:off x="2888369" y="4770578"/>
              <a:ext cx="4304190" cy="136063"/>
              <a:chOff x="2888369" y="4770578"/>
              <a:chExt cx="4304190" cy="136063"/>
            </a:xfrm>
          </p:grpSpPr>
          <p:sp>
            <p:nvSpPr>
              <p:cNvPr id="15" name="TextBox 14">
                <a:extLst>
                  <a:ext uri="{FF2B5EF4-FFF2-40B4-BE49-F238E27FC236}">
                    <a16:creationId xmlns:a16="http://schemas.microsoft.com/office/drawing/2014/main" id="{1FD645B0-7ABA-7D4D-C0B7-96281E695B17}"/>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4">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4">
                      <a:lumMod val="20000"/>
                      <a:lumOff val="80000"/>
                    </a:schemeClr>
                  </a:solidFill>
                  <a:latin typeface="Sora" pitchFamily="2" charset="0"/>
                  <a:ea typeface="Jost" pitchFamily="2" charset="77"/>
                  <a:cs typeface="Sora" pitchFamily="2" charset="0"/>
                </a:endParaRPr>
              </a:p>
            </p:txBody>
          </p:sp>
          <p:pic>
            <p:nvPicPr>
              <p:cNvPr id="16" name="Graphic 15">
                <a:extLst>
                  <a:ext uri="{FF2B5EF4-FFF2-40B4-BE49-F238E27FC236}">
                    <a16:creationId xmlns:a16="http://schemas.microsoft.com/office/drawing/2014/main" id="{A0AB922E-4911-EFA6-A158-FE0D6EEC4F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17630586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57EE8D0691D5B4A967E780449D25D41" ma:contentTypeVersion="14" ma:contentTypeDescription="Crear nuevo documento." ma:contentTypeScope="" ma:versionID="861a31d8baa969a55d8840d103c37d08">
  <xsd:schema xmlns:xsd="http://www.w3.org/2001/XMLSchema" xmlns:xs="http://www.w3.org/2001/XMLSchema" xmlns:p="http://schemas.microsoft.com/office/2006/metadata/properties" xmlns:ns1="http://schemas.microsoft.com/sharepoint/v3" xmlns:ns2="b6d03df8-ec89-4866-95a9-30b923f4154c" xmlns:ns3="c36f8d22-69bc-4269-9993-aeb1a1ee8af8" targetNamespace="http://schemas.microsoft.com/office/2006/metadata/properties" ma:root="true" ma:fieldsID="2f0ae5ded44b9c7f71778864ce5762b1" ns1:_="" ns2:_="" ns3:_="">
    <xsd:import namespace="http://schemas.microsoft.com/sharepoint/v3"/>
    <xsd:import namespace="b6d03df8-ec89-4866-95a9-30b923f4154c"/>
    <xsd:import namespace="c36f8d22-69bc-4269-9993-aeb1a1ee8a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Propiedades de la Directiva de cumplimiento unificado" ma:hidden="true" ma:internalName="_ip_UnifiedCompliancePolicyProperties">
      <xsd:simpleType>
        <xsd:restriction base="dms:Note"/>
      </xsd:simpleType>
    </xsd:element>
    <xsd:element name="_ip_UnifiedCompliancePolicyUIAction" ma:index="17"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d03df8-ec89-4866-95a9-30b923f41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6f8d22-69bc-4269-9993-aeb1a1ee8af8"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36f8d22-69bc-4269-9993-aeb1a1ee8af8">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3FFD4A-E37F-4DA5-AC74-A7EC059B75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d03df8-ec89-4866-95a9-30b923f4154c"/>
    <ds:schemaRef ds:uri="c36f8d22-69bc-4269-9993-aeb1a1ee8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F64F17-70BF-4AD7-B091-0FF1B293678D}">
  <ds:schemaRefs>
    <ds:schemaRef ds:uri="http://purl.org/dc/dcmitype/"/>
    <ds:schemaRef ds:uri="http://purl.org/dc/elements/1.1/"/>
    <ds:schemaRef ds:uri="c36f8d22-69bc-4269-9993-aeb1a1ee8af8"/>
    <ds:schemaRef ds:uri="http://schemas.microsoft.com/office/2006/documentManagement/types"/>
    <ds:schemaRef ds:uri="http://www.w3.org/XML/1998/namespace"/>
    <ds:schemaRef ds:uri="http://schemas.microsoft.com/office/infopath/2007/PartnerControls"/>
    <ds:schemaRef ds:uri="http://schemas.microsoft.com/sharepoint/v3"/>
    <ds:schemaRef ds:uri="http://schemas.openxmlformats.org/package/2006/metadata/core-properties"/>
    <ds:schemaRef ds:uri="b6d03df8-ec89-4866-95a9-30b923f4154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87BFBA5-D991-43B4-B18F-A21786B99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5723</TotalTime>
  <Words>840</Words>
  <Application>Microsoft Macintosh PowerPoint</Application>
  <PresentationFormat>On-screen Show (16:9)</PresentationFormat>
  <Paragraphs>56</Paragraphs>
  <Slides>9</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Jessica Rickett</dc:creator>
  <cp:lastModifiedBy>Microsoft Office User</cp:lastModifiedBy>
  <cp:revision>75</cp:revision>
  <dcterms:created xsi:type="dcterms:W3CDTF">2018-09-19T10:34:31Z</dcterms:created>
  <dcterms:modified xsi:type="dcterms:W3CDTF">2025-09-05T13:28:53Z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0x010100857EE8D0691D5B4A967E780449D25D41</vt:lpwstr>
  </property>
  <property fmtid="{D5CDD505-2E9C-101B-9397-08002B2CF9AE}" pid="3" name="Order">
    <vt:r8>170600</vt:r8>
  </property>
  <property fmtid="{D5CDD505-2E9C-101B-9397-08002B2CF9AE}" pid="4" name="ComplianceAssetId">
    <vt:lpwstr/>
  </property>
</Properties>
</file>