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62" r:id="rId2"/>
    <p:sldId id="273" r:id="rId3"/>
    <p:sldId id="263" r:id="rId4"/>
    <p:sldId id="264" r:id="rId5"/>
    <p:sldId id="266" r:id="rId6"/>
    <p:sldId id="267" r:id="rId7"/>
    <p:sldId id="269" r:id="rId8"/>
    <p:sldId id="270" r:id="rId9"/>
    <p:sldId id="271" r:id="rId10"/>
  </p:sldIdLst>
  <p:sldSz cx="15192375" cy="79565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3C75"/>
    <a:srgbClr val="D94575"/>
    <a:srgbClr val="F0B86B"/>
    <a:srgbClr val="227A4D"/>
    <a:srgbClr val="D5DE23"/>
    <a:srgbClr val="A7CE3D"/>
    <a:srgbClr val="FFFFFF"/>
    <a:srgbClr val="FEFAFF"/>
    <a:srgbClr val="FDF9FF"/>
    <a:srgbClr val="FFF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87"/>
    <p:restoredTop sz="96405"/>
  </p:normalViewPr>
  <p:slideViewPr>
    <p:cSldViewPr snapToGrid="0" snapToObjects="1">
      <p:cViewPr varScale="1">
        <p:scale>
          <a:sx n="82" d="100"/>
          <a:sy n="82" d="100"/>
        </p:scale>
        <p:origin x="19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9" d="100"/>
          <a:sy n="119" d="100"/>
        </p:scale>
        <p:origin x="453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F70F04D-CCC5-674F-94AD-4AEB50195D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Montserrat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EF9323-1408-E047-B1BB-B1AFAB35678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10C3A-9135-8641-B14F-3A807FE98B3D}" type="datetimeFigureOut">
              <a:rPr lang="en-US" smtClean="0">
                <a:latin typeface="Montserrat" pitchFamily="2" charset="0"/>
              </a:rPr>
              <a:t>9/23/2025</a:t>
            </a:fld>
            <a:endParaRPr lang="en-US" dirty="0">
              <a:latin typeface="Montserrat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227527-237D-BD4F-83A7-ACB0859037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Montserrat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3EA93F-D082-B442-BE24-26EBBCD90B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3E7DB-D9E3-1149-B05F-C4AB7E2732CF}" type="slidenum">
              <a:rPr lang="en-US" smtClean="0">
                <a:latin typeface="Montserrat" pitchFamily="2" charset="0"/>
              </a:rPr>
              <a:t>‹#›</a:t>
            </a:fld>
            <a:endParaRPr lang="en-US" dirty="0"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3591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ontserra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ontserrat" pitchFamily="2" charset="0"/>
              </a:defRPr>
            </a:lvl1pPr>
          </a:lstStyle>
          <a:p>
            <a:fld id="{07758252-5778-744A-A873-6FB1D719B80F}" type="datetimeFigureOut">
              <a:rPr lang="en-US" smtClean="0"/>
              <a:pPr/>
              <a:t>9/23/2025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4188" y="1143000"/>
            <a:ext cx="5889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ontserra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ontserrat" pitchFamily="2" charset="0"/>
              </a:defRPr>
            </a:lvl1pPr>
          </a:lstStyle>
          <a:p>
            <a:fld id="{591A7FFA-573F-0345-8B28-1A46186BC9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8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11087" rtl="0" eaLnBrk="1" latinLnBrk="0" hangingPunct="1">
      <a:defRPr sz="1458" kern="1200">
        <a:solidFill>
          <a:schemeClr val="tx1"/>
        </a:solidFill>
        <a:latin typeface="Montserrat" pitchFamily="2" charset="0"/>
        <a:ea typeface="+mn-ea"/>
        <a:cs typeface="+mn-cs"/>
      </a:defRPr>
    </a:lvl1pPr>
    <a:lvl2pPr marL="555544" algn="l" defTabSz="1111087" rtl="0" eaLnBrk="1" latinLnBrk="0" hangingPunct="1">
      <a:defRPr sz="1458" kern="1200">
        <a:solidFill>
          <a:schemeClr val="tx1"/>
        </a:solidFill>
        <a:latin typeface="Montserrat" pitchFamily="2" charset="0"/>
        <a:ea typeface="+mn-ea"/>
        <a:cs typeface="+mn-cs"/>
      </a:defRPr>
    </a:lvl2pPr>
    <a:lvl3pPr marL="1111087" algn="l" defTabSz="1111087" rtl="0" eaLnBrk="1" latinLnBrk="0" hangingPunct="1">
      <a:defRPr sz="1458" kern="1200">
        <a:solidFill>
          <a:schemeClr val="tx1"/>
        </a:solidFill>
        <a:latin typeface="Montserrat" pitchFamily="2" charset="0"/>
        <a:ea typeface="+mn-ea"/>
        <a:cs typeface="+mn-cs"/>
      </a:defRPr>
    </a:lvl3pPr>
    <a:lvl4pPr marL="1666631" algn="l" defTabSz="1111087" rtl="0" eaLnBrk="1" latinLnBrk="0" hangingPunct="1">
      <a:defRPr sz="1458" kern="1200">
        <a:solidFill>
          <a:schemeClr val="tx1"/>
        </a:solidFill>
        <a:latin typeface="Montserrat" pitchFamily="2" charset="0"/>
        <a:ea typeface="+mn-ea"/>
        <a:cs typeface="+mn-cs"/>
      </a:defRPr>
    </a:lvl4pPr>
    <a:lvl5pPr marL="2222175" algn="l" defTabSz="1111087" rtl="0" eaLnBrk="1" latinLnBrk="0" hangingPunct="1">
      <a:defRPr sz="1458" kern="1200">
        <a:solidFill>
          <a:schemeClr val="tx1"/>
        </a:solidFill>
        <a:latin typeface="Montserrat" pitchFamily="2" charset="0"/>
        <a:ea typeface="+mn-ea"/>
        <a:cs typeface="+mn-cs"/>
      </a:defRPr>
    </a:lvl5pPr>
    <a:lvl6pPr marL="2777719" algn="l" defTabSz="1111087" rtl="0" eaLnBrk="1" latinLnBrk="0" hangingPunct="1">
      <a:defRPr sz="1458" kern="1200">
        <a:solidFill>
          <a:schemeClr val="tx1"/>
        </a:solidFill>
        <a:latin typeface="+mn-lt"/>
        <a:ea typeface="+mn-ea"/>
        <a:cs typeface="+mn-cs"/>
      </a:defRPr>
    </a:lvl6pPr>
    <a:lvl7pPr marL="3333262" algn="l" defTabSz="1111087" rtl="0" eaLnBrk="1" latinLnBrk="0" hangingPunct="1">
      <a:defRPr sz="1458" kern="1200">
        <a:solidFill>
          <a:schemeClr val="tx1"/>
        </a:solidFill>
        <a:latin typeface="+mn-lt"/>
        <a:ea typeface="+mn-ea"/>
        <a:cs typeface="+mn-cs"/>
      </a:defRPr>
    </a:lvl7pPr>
    <a:lvl8pPr marL="3888806" algn="l" defTabSz="1111087" rtl="0" eaLnBrk="1" latinLnBrk="0" hangingPunct="1">
      <a:defRPr sz="1458" kern="1200">
        <a:solidFill>
          <a:schemeClr val="tx1"/>
        </a:solidFill>
        <a:latin typeface="+mn-lt"/>
        <a:ea typeface="+mn-ea"/>
        <a:cs typeface="+mn-cs"/>
      </a:defRPr>
    </a:lvl8pPr>
    <a:lvl9pPr marL="4444350" algn="l" defTabSz="1111087" rtl="0" eaLnBrk="1" latinLnBrk="0" hangingPunct="1">
      <a:defRPr sz="145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1A7FFA-573F-0345-8B28-1A46186BC9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377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11BB5-C616-D677-F149-D0DC6D257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5671EC-5BC9-AC68-87E8-C19103818C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F59835-7D66-E4FD-ACA1-7D400B85BD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1390AC-492E-DC5D-AB69-BAAAFD1CAD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1A7FFA-573F-0345-8B28-1A46186BC9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73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1A7FFA-573F-0345-8B28-1A46186BC9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63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1A7FFA-573F-0345-8B28-1A46186BC9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76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42127EA-DC71-F24C-A211-8F794D021EB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69302" y="1458570"/>
            <a:ext cx="4560887" cy="4411662"/>
          </a:xfrm>
          <a:ln>
            <a:solidFill>
              <a:srgbClr val="203972"/>
            </a:solidFill>
          </a:ln>
        </p:spPr>
        <p:txBody>
          <a:bodyPr>
            <a:normAutofit/>
          </a:bodyPr>
          <a:lstStyle>
            <a:lvl1pPr>
              <a:defRPr sz="2000">
                <a:solidFill>
                  <a:srgbClr val="203972"/>
                </a:solidFill>
              </a:defRPr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96DA42B-CE56-F843-AC75-2777C6C8EB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69302" y="6031214"/>
            <a:ext cx="4560887" cy="876214"/>
          </a:xfrm>
          <a:solidFill>
            <a:srgbClr val="203972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GB" dirty="0"/>
              <a:t>NAME SURNAME</a:t>
            </a:r>
            <a:br>
              <a:rPr lang="en-GB" dirty="0"/>
            </a:br>
            <a:r>
              <a:rPr lang="en-GB" dirty="0"/>
              <a:t>DESIGNATION, ORGANIZATION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178D4E7-B85B-694A-AF26-56897CC6D3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62186" y="1824659"/>
            <a:ext cx="5178425" cy="321404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lang="en-IN" sz="1800" b="1" i="0" smtClean="0">
                <a:solidFill>
                  <a:srgbClr val="203972"/>
                </a:solidFill>
                <a:effectLst/>
                <a:latin typeface="Montserrat" pitchFamily="2" charset="0"/>
                <a:ea typeface="Montserrat" pitchFamily="2" charset="0"/>
                <a:cs typeface="Montserrat" pitchFamily="2" charset="0"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ORAL ABSTRACT SESSION / SYMPOSIUM / E-POSTER SESSION/MEET THE EXPERT/SATELLITE SESSIONS</a:t>
            </a:r>
            <a:endParaRPr lang="en-US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C01A45F-9A40-0F4F-A2DF-44028291FA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86" y="2672422"/>
            <a:ext cx="5178425" cy="766517"/>
          </a:xfrm>
          <a:ln>
            <a:solidFill>
              <a:srgbClr val="203972"/>
            </a:solidFill>
          </a:ln>
        </p:spPr>
        <p:txBody>
          <a:bodyPr>
            <a:noAutofit/>
          </a:bodyPr>
          <a:lstStyle>
            <a:lvl1pPr marL="0" indent="0">
              <a:buNone/>
              <a:defRPr lang="en-IN" sz="1800" b="0" i="0" smtClean="0">
                <a:solidFill>
                  <a:srgbClr val="203972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Title of session</a:t>
            </a:r>
            <a:endParaRPr lang="en-US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E006B758-92D7-8F4D-8BA7-B750621523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62186" y="5462471"/>
            <a:ext cx="5178425" cy="506754"/>
          </a:xfrm>
          <a:ln>
            <a:solidFill>
              <a:srgbClr val="203972"/>
            </a:solidFill>
          </a:ln>
        </p:spPr>
        <p:txBody>
          <a:bodyPr>
            <a:noAutofit/>
          </a:bodyPr>
          <a:lstStyle>
            <a:lvl1pPr marL="0" indent="0">
              <a:buNone/>
              <a:defRPr sz="1400" b="1" i="0" spc="0">
                <a:solidFill>
                  <a:srgbClr val="203972"/>
                </a:solidFill>
                <a:latin typeface="Montserrat SemiBold" pitchFamily="2" charset="0"/>
                <a:ea typeface="Montserrat SemiBold" pitchFamily="2" charset="0"/>
                <a:cs typeface="Montserrat SemiBold" pitchFamily="2" charset="0"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Date &amp; Time</a:t>
            </a:r>
            <a:endParaRPr lang="en-US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37CEA235-3848-0C49-9307-EF3ED3A96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62186" y="3527187"/>
            <a:ext cx="5178425" cy="1442378"/>
          </a:xfrm>
          <a:ln>
            <a:solidFill>
              <a:srgbClr val="203972"/>
            </a:solidFill>
          </a:ln>
        </p:spPr>
        <p:txBody>
          <a:bodyPr>
            <a:noAutofit/>
          </a:bodyPr>
          <a:lstStyle>
            <a:lvl1pPr marL="0" indent="0">
              <a:buNone/>
              <a:defRPr lang="en-IN" sz="1800" b="0" i="0" smtClean="0">
                <a:solidFill>
                  <a:srgbClr val="203972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89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4D20-8FDB-D649-9F6C-AFDC445B7DCC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64FE3-FA90-7F40-8418-CF8FBA9AA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50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4D20-8FDB-D649-9F6C-AFDC445B7DCC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64FE3-FA90-7F40-8418-CF8FBA9AA7C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DE27853-F01A-944D-B231-5C96513AD2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86998" y="1570038"/>
            <a:ext cx="5127427" cy="44481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54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456" y="530437"/>
            <a:ext cx="4899936" cy="1856528"/>
          </a:xfrm>
        </p:spPr>
        <p:txBody>
          <a:bodyPr anchor="b"/>
          <a:lstStyle>
            <a:lvl1pPr>
              <a:defRPr sz="371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8738" y="1145596"/>
            <a:ext cx="7691140" cy="5654308"/>
          </a:xfrm>
        </p:spPr>
        <p:txBody>
          <a:bodyPr/>
          <a:lstStyle>
            <a:lvl1pPr>
              <a:defRPr sz="3713"/>
            </a:lvl1pPr>
            <a:lvl2pPr>
              <a:defRPr sz="3249"/>
            </a:lvl2pPr>
            <a:lvl3pPr>
              <a:defRPr sz="2784"/>
            </a:lvl3pPr>
            <a:lvl4pPr>
              <a:defRPr sz="2320"/>
            </a:lvl4pPr>
            <a:lvl5pPr>
              <a:defRPr sz="2320"/>
            </a:lvl5pPr>
            <a:lvl6pPr>
              <a:defRPr sz="2320"/>
            </a:lvl6pPr>
            <a:lvl7pPr>
              <a:defRPr sz="2320"/>
            </a:lvl7pPr>
            <a:lvl8pPr>
              <a:defRPr sz="2320"/>
            </a:lvl8pPr>
            <a:lvl9pPr>
              <a:defRPr sz="232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6456" y="2386965"/>
            <a:ext cx="4899936" cy="4422148"/>
          </a:xfrm>
        </p:spPr>
        <p:txBody>
          <a:bodyPr/>
          <a:lstStyle>
            <a:lvl1pPr marL="0" indent="0">
              <a:buNone/>
              <a:defRPr sz="1856"/>
            </a:lvl1pPr>
            <a:lvl2pPr marL="530480" indent="0">
              <a:buNone/>
              <a:defRPr sz="1624"/>
            </a:lvl2pPr>
            <a:lvl3pPr marL="1060961" indent="0">
              <a:buNone/>
              <a:defRPr sz="1392"/>
            </a:lvl3pPr>
            <a:lvl4pPr marL="1591441" indent="0">
              <a:buNone/>
              <a:defRPr sz="1160"/>
            </a:lvl4pPr>
            <a:lvl5pPr marL="2121922" indent="0">
              <a:buNone/>
              <a:defRPr sz="1160"/>
            </a:lvl5pPr>
            <a:lvl6pPr marL="2652401" indent="0">
              <a:buNone/>
              <a:defRPr sz="1160"/>
            </a:lvl6pPr>
            <a:lvl7pPr marL="3182882" indent="0">
              <a:buNone/>
              <a:defRPr sz="1160"/>
            </a:lvl7pPr>
            <a:lvl8pPr marL="3713362" indent="0">
              <a:buNone/>
              <a:defRPr sz="1160"/>
            </a:lvl8pPr>
            <a:lvl9pPr marL="4243843" indent="0">
              <a:buNone/>
              <a:defRPr sz="116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4D20-8FDB-D649-9F6C-AFDC445B7DCC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64FE3-FA90-7F40-8418-CF8FBA9AA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97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456" y="530437"/>
            <a:ext cx="4899936" cy="1856528"/>
          </a:xfrm>
        </p:spPr>
        <p:txBody>
          <a:bodyPr anchor="b"/>
          <a:lstStyle>
            <a:lvl1pPr>
              <a:defRPr sz="371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58738" y="1145596"/>
            <a:ext cx="7691140" cy="5654308"/>
          </a:xfrm>
        </p:spPr>
        <p:txBody>
          <a:bodyPr anchor="t"/>
          <a:lstStyle>
            <a:lvl1pPr marL="0" indent="0">
              <a:buNone/>
              <a:defRPr sz="3713"/>
            </a:lvl1pPr>
            <a:lvl2pPr marL="530480" indent="0">
              <a:buNone/>
              <a:defRPr sz="3249"/>
            </a:lvl2pPr>
            <a:lvl3pPr marL="1060961" indent="0">
              <a:buNone/>
              <a:defRPr sz="2784"/>
            </a:lvl3pPr>
            <a:lvl4pPr marL="1591441" indent="0">
              <a:buNone/>
              <a:defRPr sz="2320"/>
            </a:lvl4pPr>
            <a:lvl5pPr marL="2121922" indent="0">
              <a:buNone/>
              <a:defRPr sz="2320"/>
            </a:lvl5pPr>
            <a:lvl6pPr marL="2652401" indent="0">
              <a:buNone/>
              <a:defRPr sz="2320"/>
            </a:lvl6pPr>
            <a:lvl7pPr marL="3182882" indent="0">
              <a:buNone/>
              <a:defRPr sz="2320"/>
            </a:lvl7pPr>
            <a:lvl8pPr marL="3713362" indent="0">
              <a:buNone/>
              <a:defRPr sz="2320"/>
            </a:lvl8pPr>
            <a:lvl9pPr marL="4243843" indent="0">
              <a:buNone/>
              <a:defRPr sz="232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6456" y="2386965"/>
            <a:ext cx="4899936" cy="4422148"/>
          </a:xfrm>
        </p:spPr>
        <p:txBody>
          <a:bodyPr/>
          <a:lstStyle>
            <a:lvl1pPr marL="0" indent="0">
              <a:buNone/>
              <a:defRPr sz="1856"/>
            </a:lvl1pPr>
            <a:lvl2pPr marL="530480" indent="0">
              <a:buNone/>
              <a:defRPr sz="1624"/>
            </a:lvl2pPr>
            <a:lvl3pPr marL="1060961" indent="0">
              <a:buNone/>
              <a:defRPr sz="1392"/>
            </a:lvl3pPr>
            <a:lvl4pPr marL="1591441" indent="0">
              <a:buNone/>
              <a:defRPr sz="1160"/>
            </a:lvl4pPr>
            <a:lvl5pPr marL="2121922" indent="0">
              <a:buNone/>
              <a:defRPr sz="1160"/>
            </a:lvl5pPr>
            <a:lvl6pPr marL="2652401" indent="0">
              <a:buNone/>
              <a:defRPr sz="1160"/>
            </a:lvl6pPr>
            <a:lvl7pPr marL="3182882" indent="0">
              <a:buNone/>
              <a:defRPr sz="1160"/>
            </a:lvl7pPr>
            <a:lvl8pPr marL="3713362" indent="0">
              <a:buNone/>
              <a:defRPr sz="1160"/>
            </a:lvl8pPr>
            <a:lvl9pPr marL="4243843" indent="0">
              <a:buNone/>
              <a:defRPr sz="116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4D20-8FDB-D649-9F6C-AFDC445B7DCC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64FE3-FA90-7F40-8418-CF8FBA9AA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44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4D20-8FDB-D649-9F6C-AFDC445B7DCC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64FE3-FA90-7F40-8418-CF8FBA9AA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12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72044" y="423613"/>
            <a:ext cx="3275856" cy="674280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4476" y="423613"/>
            <a:ext cx="9637663" cy="674280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4D20-8FDB-D649-9F6C-AFDC445B7DCC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64FE3-FA90-7F40-8418-CF8FBA9AA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86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42127EA-DC71-F24C-A211-8F794D021EB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86058" y="1458569"/>
            <a:ext cx="5444132" cy="4920459"/>
          </a:xfrm>
          <a:ln>
            <a:solidFill>
              <a:srgbClr val="033573"/>
            </a:solidFill>
          </a:ln>
        </p:spPr>
        <p:txBody>
          <a:bodyPr>
            <a:normAutofit/>
          </a:bodyPr>
          <a:lstStyle>
            <a:lvl1pPr>
              <a:defRPr sz="2000">
                <a:solidFill>
                  <a:srgbClr val="233C75"/>
                </a:solidFill>
                <a:latin typeface="Sora" pitchFamily="2" charset="0"/>
                <a:cs typeface="Sora" pitchFamily="2" charset="0"/>
              </a:defRPr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178D4E7-B85B-694A-AF26-56897CC6D3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62186" y="2153438"/>
            <a:ext cx="1534885" cy="321404"/>
          </a:xfrm>
          <a:ln>
            <a:solidFill>
              <a:srgbClr val="033573"/>
            </a:solidFill>
          </a:ln>
        </p:spPr>
        <p:txBody>
          <a:bodyPr>
            <a:noAutofit/>
          </a:bodyPr>
          <a:lstStyle>
            <a:lvl1pPr marL="0" indent="0">
              <a:buNone/>
              <a:defRPr sz="1800" b="1" i="0" spc="0">
                <a:solidFill>
                  <a:srgbClr val="033573"/>
                </a:solidFill>
                <a:latin typeface="Sora" pitchFamily="2" charset="0"/>
                <a:ea typeface="Sora" pitchFamily="2" charset="0"/>
                <a:cs typeface="Sora" pitchFamily="2" charset="0"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E-POSTER</a:t>
            </a:r>
            <a:endParaRPr lang="en-US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37CEA235-3848-0C49-9307-EF3ED3A96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62186" y="2721645"/>
            <a:ext cx="5178425" cy="1828584"/>
          </a:xfrm>
          <a:ln>
            <a:solidFill>
              <a:srgbClr val="033573"/>
            </a:solidFill>
          </a:ln>
        </p:spPr>
        <p:txBody>
          <a:bodyPr>
            <a:noAutofit/>
          </a:bodyPr>
          <a:lstStyle>
            <a:lvl1pPr marL="0" indent="0">
              <a:buNone/>
              <a:defRPr lang="en-IN" sz="1800" b="0" i="0" smtClean="0">
                <a:solidFill>
                  <a:srgbClr val="233C75"/>
                </a:solidFill>
                <a:effectLst/>
                <a:latin typeface="Sora" pitchFamily="2" charset="0"/>
                <a:ea typeface="Sora" pitchFamily="2" charset="0"/>
                <a:cs typeface="Sora" pitchFamily="2" charset="0"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2FDEF74C-BF85-9A4C-9F9C-D3FCA6A40C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77862" y="2153438"/>
            <a:ext cx="1747071" cy="321404"/>
          </a:xfrm>
          <a:ln>
            <a:solidFill>
              <a:srgbClr val="033573"/>
            </a:solidFill>
          </a:ln>
        </p:spPr>
        <p:txBody>
          <a:bodyPr>
            <a:noAutofit/>
          </a:bodyPr>
          <a:lstStyle>
            <a:lvl1pPr marL="0" indent="0">
              <a:buNone/>
              <a:defRPr sz="1050" b="1" i="0" spc="0">
                <a:solidFill>
                  <a:srgbClr val="033573"/>
                </a:solidFill>
                <a:latin typeface="Sora" pitchFamily="2" charset="0"/>
                <a:ea typeface="Sora" pitchFamily="2" charset="0"/>
                <a:cs typeface="Sora" pitchFamily="2" charset="0"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E-POSTER NUMBER</a:t>
            </a:r>
            <a:endParaRPr lang="en-US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D7A8A5FA-3D43-8B40-968C-7992E6124E7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62186" y="4877017"/>
            <a:ext cx="5178425" cy="1502011"/>
          </a:xfrm>
          <a:ln>
            <a:solidFill>
              <a:srgbClr val="033573"/>
            </a:solidFill>
          </a:ln>
        </p:spPr>
        <p:txBody>
          <a:bodyPr>
            <a:noAutofit/>
          </a:bodyPr>
          <a:lstStyle>
            <a:lvl1pPr marL="0" indent="0">
              <a:buNone/>
              <a:defRPr lang="en-IN" sz="1600" b="0" i="0" smtClean="0">
                <a:solidFill>
                  <a:srgbClr val="233C75"/>
                </a:solidFill>
                <a:effectLst/>
                <a:latin typeface="Sora" pitchFamily="2" charset="0"/>
                <a:ea typeface="Sora" pitchFamily="2" charset="0"/>
                <a:cs typeface="Sora" pitchFamily="2" charset="0"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Names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15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178D4E7-B85B-694A-AF26-56897CC6D3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67000" y="1434887"/>
            <a:ext cx="1807483" cy="321404"/>
          </a:xfrm>
          <a:ln>
            <a:noFill/>
          </a:ln>
        </p:spPr>
        <p:txBody>
          <a:bodyPr>
            <a:noAutofit/>
          </a:bodyPr>
          <a:lstStyle>
            <a:lvl1pPr marL="0" indent="0" algn="r">
              <a:buNone/>
              <a:defRPr sz="2000" b="1" i="0" spc="0">
                <a:solidFill>
                  <a:srgbClr val="233C7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SYMPOSIUM</a:t>
            </a:r>
            <a:endParaRPr lang="en-US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C01A45F-9A40-0F4F-A2DF-44028291FA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53586" y="1004446"/>
            <a:ext cx="5178425" cy="331650"/>
          </a:xfrm>
          <a:ln>
            <a:solidFill>
              <a:srgbClr val="203972"/>
            </a:solidFill>
          </a:ln>
        </p:spPr>
        <p:txBody>
          <a:bodyPr>
            <a:noAutofit/>
          </a:bodyPr>
          <a:lstStyle>
            <a:lvl1pPr marL="0" indent="0" algn="r">
              <a:buNone/>
              <a:defRPr lang="en-IN" sz="1600" b="1" i="0" smtClean="0">
                <a:solidFill>
                  <a:schemeClr val="bg1"/>
                </a:solidFill>
                <a:effectLst/>
                <a:latin typeface="Montserrat" pitchFamily="2" charset="0"/>
                <a:ea typeface="Montserrat" pitchFamily="2" charset="0"/>
                <a:cs typeface="Montserrat" pitchFamily="2" charset="0"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E006B758-92D7-8F4D-8BA7-B750621523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2843" y="2567722"/>
            <a:ext cx="1986557" cy="296072"/>
          </a:xfrm>
          <a:ln>
            <a:solidFill>
              <a:srgbClr val="203972"/>
            </a:solidFill>
          </a:ln>
        </p:spPr>
        <p:txBody>
          <a:bodyPr>
            <a:noAutofit/>
          </a:bodyPr>
          <a:lstStyle>
            <a:lvl1pPr marL="0" indent="0" algn="r">
              <a:buNone/>
              <a:defRPr sz="1400" b="0" i="0" spc="0">
                <a:solidFill>
                  <a:srgbClr val="20397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Time</a:t>
            </a:r>
            <a:endParaRPr lang="en-US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37CEA235-3848-0C49-9307-EF3ED3A96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28256" y="2567722"/>
            <a:ext cx="4234543" cy="840627"/>
          </a:xfrm>
          <a:ln>
            <a:solidFill>
              <a:srgbClr val="203972"/>
            </a:solidFill>
          </a:ln>
        </p:spPr>
        <p:txBody>
          <a:bodyPr>
            <a:noAutofit/>
          </a:bodyPr>
          <a:lstStyle>
            <a:lvl1pPr marL="0" indent="0">
              <a:buNone/>
              <a:defRPr lang="en-IN" sz="1400" b="1" i="0" smtClean="0">
                <a:solidFill>
                  <a:srgbClr val="233C75"/>
                </a:solidFill>
                <a:effectLst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149A30D4-E0CD-1A43-B5EA-CB64DC8B41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74483" y="1434887"/>
            <a:ext cx="1655083" cy="321404"/>
          </a:xfrm>
          <a:ln>
            <a:noFill/>
          </a:ln>
        </p:spPr>
        <p:txBody>
          <a:bodyPr anchor="ctr">
            <a:noAutofit/>
          </a:bodyPr>
          <a:lstStyle>
            <a:lvl1pPr marL="0" indent="0" algn="r">
              <a:buNone/>
              <a:defRPr sz="1400" b="1" i="0" spc="0">
                <a:solidFill>
                  <a:srgbClr val="40BC38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SP-33</a:t>
            </a:r>
            <a:endParaRPr lang="en-US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4DAEDC25-A3D8-5649-A23D-349C6F29B38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53586" y="1396332"/>
            <a:ext cx="5178425" cy="291068"/>
          </a:xfrm>
          <a:ln>
            <a:solidFill>
              <a:srgbClr val="203972"/>
            </a:solidFill>
          </a:ln>
        </p:spPr>
        <p:txBody>
          <a:bodyPr>
            <a:noAutofit/>
          </a:bodyPr>
          <a:lstStyle>
            <a:lvl1pPr marL="0" indent="0" algn="r">
              <a:buNone/>
              <a:defRPr lang="en-IN" sz="1200" b="1" i="0" smtClean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Chairpersons</a:t>
            </a:r>
            <a:endParaRPr lang="en-US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85046F11-BB8F-8342-B11D-C4965A42EFD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53586" y="1777332"/>
            <a:ext cx="5178425" cy="291068"/>
          </a:xfrm>
          <a:ln>
            <a:solidFill>
              <a:srgbClr val="203972"/>
            </a:solidFill>
          </a:ln>
        </p:spPr>
        <p:txBody>
          <a:bodyPr>
            <a:noAutofit/>
          </a:bodyPr>
          <a:lstStyle>
            <a:lvl1pPr marL="0" indent="0" algn="r">
              <a:buNone/>
              <a:defRPr lang="en-IN" sz="1200" b="1" i="0" smtClean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Date &amp; Times</a:t>
            </a:r>
            <a:endParaRPr lang="en-US" dirty="0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E1DCE0AC-EA2C-BA47-A576-EE27C2296DE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28256" y="3493008"/>
            <a:ext cx="4234543" cy="324010"/>
          </a:xfrm>
          <a:ln>
            <a:solidFill>
              <a:srgbClr val="203972"/>
            </a:solidFill>
          </a:ln>
        </p:spPr>
        <p:txBody>
          <a:bodyPr>
            <a:noAutofit/>
          </a:bodyPr>
          <a:lstStyle>
            <a:lvl1pPr marL="0" indent="0">
              <a:buNone/>
              <a:defRPr lang="en-IN" sz="1400" b="0" i="0" smtClean="0">
                <a:solidFill>
                  <a:srgbClr val="233C75"/>
                </a:solidFill>
                <a:effectLst/>
                <a:latin typeface="Montserrat" pitchFamily="2" charset="0"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Speaker</a:t>
            </a:r>
            <a:endParaRPr lang="en-US" dirty="0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F3F3420-A778-5347-8B1A-2655A0000B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2843" y="4135265"/>
            <a:ext cx="1986557" cy="296072"/>
          </a:xfrm>
          <a:ln>
            <a:solidFill>
              <a:srgbClr val="203972"/>
            </a:solidFill>
          </a:ln>
        </p:spPr>
        <p:txBody>
          <a:bodyPr>
            <a:noAutofit/>
          </a:bodyPr>
          <a:lstStyle>
            <a:lvl1pPr marL="0" indent="0" algn="r">
              <a:buNone/>
              <a:defRPr sz="1400" b="0" i="0" spc="0">
                <a:solidFill>
                  <a:srgbClr val="20397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Time</a:t>
            </a:r>
            <a:endParaRPr lang="en-US" dirty="0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F82138A-EE11-1A4D-8297-5ADD0FD2F9C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28256" y="4135265"/>
            <a:ext cx="4234543" cy="840627"/>
          </a:xfrm>
          <a:ln>
            <a:solidFill>
              <a:srgbClr val="203972"/>
            </a:solidFill>
          </a:ln>
        </p:spPr>
        <p:txBody>
          <a:bodyPr>
            <a:noAutofit/>
          </a:bodyPr>
          <a:lstStyle>
            <a:lvl1pPr marL="0" indent="0">
              <a:buNone/>
              <a:defRPr lang="en-IN" sz="1400" b="1" i="0" smtClean="0">
                <a:solidFill>
                  <a:srgbClr val="203972"/>
                </a:solidFill>
                <a:effectLst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91E37717-A34F-C044-9A8A-EEC53FD1F84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928256" y="5060551"/>
            <a:ext cx="4234543" cy="324010"/>
          </a:xfrm>
          <a:ln>
            <a:solidFill>
              <a:srgbClr val="203972"/>
            </a:solidFill>
          </a:ln>
        </p:spPr>
        <p:txBody>
          <a:bodyPr>
            <a:noAutofit/>
          </a:bodyPr>
          <a:lstStyle>
            <a:lvl1pPr marL="0" indent="0">
              <a:buNone/>
              <a:defRPr lang="en-IN" sz="1400" b="0" i="0" smtClean="0">
                <a:solidFill>
                  <a:srgbClr val="233C75"/>
                </a:solidFill>
                <a:effectLst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Speaker</a:t>
            </a:r>
            <a:endParaRPr lang="en-US" dirty="0"/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9634D8AC-6F45-B747-A018-0B28FD322A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2843" y="5681036"/>
            <a:ext cx="1986557" cy="296072"/>
          </a:xfrm>
          <a:ln>
            <a:solidFill>
              <a:srgbClr val="203972"/>
            </a:solidFill>
          </a:ln>
        </p:spPr>
        <p:txBody>
          <a:bodyPr>
            <a:noAutofit/>
          </a:bodyPr>
          <a:lstStyle>
            <a:lvl1pPr marL="0" indent="0" algn="r">
              <a:buNone/>
              <a:defRPr sz="1400" b="0" i="0" spc="0">
                <a:solidFill>
                  <a:srgbClr val="20397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Time</a:t>
            </a:r>
            <a:endParaRPr lang="en-US" dirty="0"/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2F95D191-DABD-5441-AF6B-DFFC9777D44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928256" y="5681036"/>
            <a:ext cx="4234543" cy="840627"/>
          </a:xfrm>
          <a:ln>
            <a:solidFill>
              <a:srgbClr val="203972"/>
            </a:solidFill>
          </a:ln>
        </p:spPr>
        <p:txBody>
          <a:bodyPr>
            <a:noAutofit/>
          </a:bodyPr>
          <a:lstStyle>
            <a:lvl1pPr marL="0" indent="0">
              <a:buNone/>
              <a:defRPr lang="en-IN" sz="1400" b="1" i="0" smtClean="0">
                <a:solidFill>
                  <a:srgbClr val="203972"/>
                </a:solidFill>
                <a:effectLst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14485AAA-B8F0-874D-AD53-D5CE30CD74A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928256" y="6606322"/>
            <a:ext cx="4234543" cy="324010"/>
          </a:xfrm>
          <a:ln>
            <a:solidFill>
              <a:srgbClr val="203972"/>
            </a:solidFill>
          </a:ln>
        </p:spPr>
        <p:txBody>
          <a:bodyPr>
            <a:noAutofit/>
          </a:bodyPr>
          <a:lstStyle>
            <a:lvl1pPr marL="0" indent="0">
              <a:buNone/>
              <a:defRPr lang="en-IN" sz="1400" b="0" i="0" smtClean="0">
                <a:solidFill>
                  <a:srgbClr val="233C75"/>
                </a:solidFill>
                <a:effectLst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Speaker</a:t>
            </a:r>
            <a:endParaRPr lang="en-US" dirty="0"/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B7E2031A-F24C-9E44-9135-561E2809D09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995643" y="2567722"/>
            <a:ext cx="1986557" cy="296072"/>
          </a:xfrm>
          <a:ln>
            <a:solidFill>
              <a:srgbClr val="203972"/>
            </a:solidFill>
          </a:ln>
        </p:spPr>
        <p:txBody>
          <a:bodyPr>
            <a:noAutofit/>
          </a:bodyPr>
          <a:lstStyle>
            <a:lvl1pPr marL="0" indent="0" algn="r">
              <a:buNone/>
              <a:defRPr sz="1400" b="0" i="0" spc="0">
                <a:solidFill>
                  <a:srgbClr val="20397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Time</a:t>
            </a:r>
            <a:endParaRPr lang="en-US" dirty="0"/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0CD3067F-6D0B-DE4E-A0E5-7B486D90E22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091056" y="2567722"/>
            <a:ext cx="4234543" cy="840627"/>
          </a:xfrm>
          <a:ln>
            <a:solidFill>
              <a:srgbClr val="203972"/>
            </a:solidFill>
          </a:ln>
        </p:spPr>
        <p:txBody>
          <a:bodyPr>
            <a:noAutofit/>
          </a:bodyPr>
          <a:lstStyle>
            <a:lvl1pPr marL="0" indent="0">
              <a:buNone/>
              <a:defRPr lang="en-IN" sz="1400" b="1" i="0" smtClean="0">
                <a:solidFill>
                  <a:srgbClr val="203972"/>
                </a:solidFill>
                <a:effectLst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A9F066A5-3258-8C48-8BB0-390580F6F30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091056" y="3493008"/>
            <a:ext cx="4234543" cy="324010"/>
          </a:xfrm>
          <a:ln>
            <a:solidFill>
              <a:srgbClr val="203972"/>
            </a:solidFill>
          </a:ln>
        </p:spPr>
        <p:txBody>
          <a:bodyPr>
            <a:noAutofit/>
          </a:bodyPr>
          <a:lstStyle>
            <a:lvl1pPr marL="0" indent="0">
              <a:buNone/>
              <a:defRPr lang="en-IN" sz="1400" b="0" i="0" smtClean="0">
                <a:solidFill>
                  <a:srgbClr val="233C75"/>
                </a:solidFill>
                <a:effectLst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Speaker</a:t>
            </a:r>
            <a:endParaRPr lang="en-US" dirty="0"/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9BFE9382-2E48-AC43-BF3A-FED15BB25D5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995643" y="4135265"/>
            <a:ext cx="1986557" cy="296072"/>
          </a:xfrm>
          <a:ln>
            <a:solidFill>
              <a:srgbClr val="203972"/>
            </a:solidFill>
          </a:ln>
        </p:spPr>
        <p:txBody>
          <a:bodyPr>
            <a:noAutofit/>
          </a:bodyPr>
          <a:lstStyle>
            <a:lvl1pPr marL="0" indent="0" algn="r">
              <a:buNone/>
              <a:defRPr sz="1400" b="0" i="0" spc="0">
                <a:solidFill>
                  <a:srgbClr val="20397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Time</a:t>
            </a:r>
            <a:endParaRPr lang="en-US" dirty="0"/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229E4A23-5F8E-5249-B876-811A71D520A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91056" y="4135265"/>
            <a:ext cx="4234543" cy="840627"/>
          </a:xfrm>
          <a:ln>
            <a:solidFill>
              <a:srgbClr val="203972"/>
            </a:solidFill>
          </a:ln>
        </p:spPr>
        <p:txBody>
          <a:bodyPr>
            <a:noAutofit/>
          </a:bodyPr>
          <a:lstStyle>
            <a:lvl1pPr marL="0" indent="0">
              <a:buNone/>
              <a:defRPr lang="en-IN" sz="1400" b="1" i="0" smtClean="0">
                <a:solidFill>
                  <a:srgbClr val="203972"/>
                </a:solidFill>
                <a:effectLst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723810B4-D95A-2240-8DED-3543D034680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091056" y="5060551"/>
            <a:ext cx="4234543" cy="324010"/>
          </a:xfrm>
          <a:ln>
            <a:solidFill>
              <a:srgbClr val="203972"/>
            </a:solidFill>
          </a:ln>
        </p:spPr>
        <p:txBody>
          <a:bodyPr>
            <a:noAutofit/>
          </a:bodyPr>
          <a:lstStyle>
            <a:lvl1pPr marL="0" indent="0">
              <a:buNone/>
              <a:defRPr lang="en-IN" sz="1400" b="0" i="0" smtClean="0">
                <a:solidFill>
                  <a:srgbClr val="233C75"/>
                </a:solidFill>
                <a:effectLst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Speaker</a:t>
            </a:r>
            <a:endParaRPr lang="en-US" dirty="0"/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F89721B0-F92A-5B47-B150-5B99C0E6D7A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995643" y="5681036"/>
            <a:ext cx="1986557" cy="296072"/>
          </a:xfrm>
          <a:ln>
            <a:solidFill>
              <a:srgbClr val="203972"/>
            </a:solidFill>
          </a:ln>
        </p:spPr>
        <p:txBody>
          <a:bodyPr>
            <a:noAutofit/>
          </a:bodyPr>
          <a:lstStyle>
            <a:lvl1pPr marL="0" indent="0" algn="r">
              <a:buNone/>
              <a:defRPr sz="1400" b="0" i="0" spc="0">
                <a:solidFill>
                  <a:srgbClr val="20397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Time</a:t>
            </a:r>
            <a:endParaRPr lang="en-US" dirty="0"/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A389434-58ED-B248-8236-E3B0CA837D0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091056" y="5681036"/>
            <a:ext cx="4234543" cy="840627"/>
          </a:xfrm>
          <a:ln>
            <a:solidFill>
              <a:srgbClr val="203972"/>
            </a:solidFill>
          </a:ln>
        </p:spPr>
        <p:txBody>
          <a:bodyPr>
            <a:noAutofit/>
          </a:bodyPr>
          <a:lstStyle>
            <a:lvl1pPr marL="0" indent="0">
              <a:buNone/>
              <a:defRPr lang="en-IN" sz="1400" b="1" i="0" smtClean="0">
                <a:solidFill>
                  <a:srgbClr val="203972"/>
                </a:solidFill>
                <a:effectLst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A04F057B-74B4-9C47-827F-B7BFE2C31E6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091056" y="6606322"/>
            <a:ext cx="4234543" cy="324010"/>
          </a:xfrm>
          <a:ln>
            <a:solidFill>
              <a:srgbClr val="203972"/>
            </a:solidFill>
          </a:ln>
        </p:spPr>
        <p:txBody>
          <a:bodyPr>
            <a:noAutofit/>
          </a:bodyPr>
          <a:lstStyle>
            <a:lvl1pPr marL="0" indent="0">
              <a:buNone/>
              <a:defRPr lang="en-IN" sz="1400" b="0" i="0" smtClean="0">
                <a:solidFill>
                  <a:srgbClr val="233C75"/>
                </a:solidFill>
                <a:effectLst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Speaker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5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96DA42B-CE56-F843-AC75-2777C6C8EB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69302" y="6031214"/>
            <a:ext cx="4560887" cy="876214"/>
          </a:xfrm>
          <a:solidFill>
            <a:srgbClr val="203972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Sora" pitchFamily="2" charset="0"/>
                <a:ea typeface="Sora" pitchFamily="2" charset="0"/>
                <a:cs typeface="Sora" pitchFamily="2" charset="0"/>
              </a:defRPr>
            </a:lvl1pPr>
          </a:lstStyle>
          <a:p>
            <a:pPr lvl="0"/>
            <a:r>
              <a:rPr lang="en-GB" dirty="0"/>
              <a:t>NAME SURNAME</a:t>
            </a:r>
            <a:br>
              <a:rPr lang="en-GB" dirty="0"/>
            </a:br>
            <a:r>
              <a:rPr lang="en-GB" dirty="0"/>
              <a:t>DESIGNATION, ORGANIZATION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178D4E7-B85B-694A-AF26-56897CC6D3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62186" y="1824659"/>
            <a:ext cx="5178425" cy="321404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lang="en-IN" sz="1800" b="1" i="0" smtClean="0">
                <a:solidFill>
                  <a:srgbClr val="203972"/>
                </a:solidFill>
                <a:effectLst/>
                <a:latin typeface="Sora" pitchFamily="2" charset="0"/>
                <a:ea typeface="Sora" pitchFamily="2" charset="0"/>
                <a:cs typeface="Sora" pitchFamily="2" charset="0"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POST-GRADUATE COURSE/WORKSHOP</a:t>
            </a:r>
            <a:endParaRPr lang="en-US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C01A45F-9A40-0F4F-A2DF-44028291FA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86" y="2672422"/>
            <a:ext cx="5178425" cy="766517"/>
          </a:xfrm>
          <a:ln>
            <a:solidFill>
              <a:srgbClr val="203972"/>
            </a:solidFill>
          </a:ln>
        </p:spPr>
        <p:txBody>
          <a:bodyPr>
            <a:noAutofit/>
          </a:bodyPr>
          <a:lstStyle>
            <a:lvl1pPr marL="0" indent="0">
              <a:buNone/>
              <a:defRPr lang="en-IN" sz="1800" b="0" i="0" smtClean="0">
                <a:solidFill>
                  <a:schemeClr val="bg1"/>
                </a:solidFill>
                <a:effectLst/>
                <a:latin typeface="Sora" pitchFamily="2" charset="0"/>
                <a:ea typeface="Sora" pitchFamily="2" charset="0"/>
                <a:cs typeface="Sora" pitchFamily="2" charset="0"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E006B758-92D7-8F4D-8BA7-B750621523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62186" y="5462471"/>
            <a:ext cx="5178425" cy="506754"/>
          </a:xfrm>
          <a:ln>
            <a:solidFill>
              <a:srgbClr val="203972"/>
            </a:solidFill>
          </a:ln>
        </p:spPr>
        <p:txBody>
          <a:bodyPr>
            <a:noAutofit/>
          </a:bodyPr>
          <a:lstStyle>
            <a:lvl1pPr marL="0" indent="0">
              <a:buNone/>
              <a:defRPr sz="1400" b="1" i="0" spc="0">
                <a:solidFill>
                  <a:schemeClr val="bg1"/>
                </a:solidFill>
                <a:latin typeface="Sora" pitchFamily="2" charset="0"/>
                <a:ea typeface="Sora" pitchFamily="2" charset="0"/>
                <a:cs typeface="Sora" pitchFamily="2" charset="0"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Date &amp; Time</a:t>
            </a:r>
            <a:endParaRPr lang="en-US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37CEA235-3848-0C49-9307-EF3ED3A96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62186" y="3527187"/>
            <a:ext cx="5178425" cy="1442378"/>
          </a:xfrm>
          <a:ln>
            <a:solidFill>
              <a:srgbClr val="203972"/>
            </a:solidFill>
          </a:ln>
        </p:spPr>
        <p:txBody>
          <a:bodyPr>
            <a:noAutofit/>
          </a:bodyPr>
          <a:lstStyle>
            <a:lvl1pPr marL="0" indent="0">
              <a:buNone/>
              <a:defRPr lang="en-IN" sz="1800" b="0" i="0" smtClean="0">
                <a:solidFill>
                  <a:schemeClr val="bg1"/>
                </a:solidFill>
                <a:effectLst/>
                <a:latin typeface="Sora" pitchFamily="2" charset="0"/>
                <a:ea typeface="Sora" pitchFamily="2" charset="0"/>
                <a:cs typeface="Sora" pitchFamily="2" charset="0"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Description</a:t>
            </a:r>
            <a:endParaRPr lang="en-US" dirty="0"/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61262ADE-2012-3042-59B6-2B67343FC6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61982" y="2672422"/>
            <a:ext cx="4568208" cy="3018332"/>
          </a:xfrm>
          <a:ln>
            <a:solidFill>
              <a:srgbClr val="203972"/>
            </a:solidFill>
          </a:ln>
        </p:spPr>
        <p:txBody>
          <a:bodyPr>
            <a:noAutofit/>
          </a:bodyPr>
          <a:lstStyle>
            <a:lvl1pPr marL="0" indent="0">
              <a:buNone/>
              <a:defRPr lang="en-IN" sz="1800" b="0" i="0" smtClean="0">
                <a:solidFill>
                  <a:schemeClr val="bg1"/>
                </a:solidFill>
                <a:effectLst/>
                <a:latin typeface="Sora" pitchFamily="2" charset="0"/>
                <a:ea typeface="Sora" pitchFamily="2" charset="0"/>
                <a:cs typeface="Sora" pitchFamily="2" charset="0"/>
              </a:defRPr>
            </a:lvl1pPr>
            <a:lvl2pPr marL="530480" indent="0"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GB" dirty="0"/>
              <a:t>Additional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700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9047" y="1302149"/>
            <a:ext cx="11394281" cy="2770058"/>
          </a:xfrm>
        </p:spPr>
        <p:txBody>
          <a:bodyPr anchor="b"/>
          <a:lstStyle>
            <a:lvl1pPr algn="ctr">
              <a:defRPr sz="6962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9047" y="4179032"/>
            <a:ext cx="11394281" cy="1920991"/>
          </a:xfrm>
        </p:spPr>
        <p:txBody>
          <a:bodyPr/>
          <a:lstStyle>
            <a:lvl1pPr marL="0" indent="0" algn="ctr">
              <a:buNone/>
              <a:defRPr sz="2784"/>
            </a:lvl1pPr>
            <a:lvl2pPr marL="530480" indent="0" algn="ctr">
              <a:buNone/>
              <a:defRPr sz="2320"/>
            </a:lvl2pPr>
            <a:lvl3pPr marL="1060961" indent="0" algn="ctr">
              <a:buNone/>
              <a:defRPr sz="2088"/>
            </a:lvl3pPr>
            <a:lvl4pPr marL="1591441" indent="0" algn="ctr">
              <a:buNone/>
              <a:defRPr sz="1856"/>
            </a:lvl4pPr>
            <a:lvl5pPr marL="2121922" indent="0" algn="ctr">
              <a:buNone/>
              <a:defRPr sz="1856"/>
            </a:lvl5pPr>
            <a:lvl6pPr marL="2652401" indent="0" algn="ctr">
              <a:buNone/>
              <a:defRPr sz="1856"/>
            </a:lvl6pPr>
            <a:lvl7pPr marL="3182882" indent="0" algn="ctr">
              <a:buNone/>
              <a:defRPr sz="1856"/>
            </a:lvl7pPr>
            <a:lvl8pPr marL="3713362" indent="0" algn="ctr">
              <a:buNone/>
              <a:defRPr sz="1856"/>
            </a:lvl8pPr>
            <a:lvl9pPr marL="4243843" indent="0" algn="ctr">
              <a:buNone/>
              <a:defRPr sz="1856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4D20-8FDB-D649-9F6C-AFDC445B7DCC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64FE3-FA90-7F40-8418-CF8FBA9AA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73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4D20-8FDB-D649-9F6C-AFDC445B7DCC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64FE3-FA90-7F40-8418-CF8FBA9AA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40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563" y="1983614"/>
            <a:ext cx="13103423" cy="3309703"/>
          </a:xfrm>
        </p:spPr>
        <p:txBody>
          <a:bodyPr anchor="b"/>
          <a:lstStyle>
            <a:lvl1pPr>
              <a:defRPr sz="6962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6563" y="5324628"/>
            <a:ext cx="13103423" cy="1740495"/>
          </a:xfrm>
        </p:spPr>
        <p:txBody>
          <a:bodyPr/>
          <a:lstStyle>
            <a:lvl1pPr marL="0" indent="0">
              <a:buNone/>
              <a:defRPr sz="2784">
                <a:solidFill>
                  <a:schemeClr val="tx1">
                    <a:tint val="75000"/>
                  </a:schemeClr>
                </a:solidFill>
              </a:defRPr>
            </a:lvl1pPr>
            <a:lvl2pPr marL="530480" indent="0">
              <a:buNone/>
              <a:defRPr sz="2320">
                <a:solidFill>
                  <a:schemeClr val="tx1">
                    <a:tint val="75000"/>
                  </a:schemeClr>
                </a:solidFill>
              </a:defRPr>
            </a:lvl2pPr>
            <a:lvl3pPr marL="1060961" indent="0">
              <a:buNone/>
              <a:defRPr sz="2088">
                <a:solidFill>
                  <a:schemeClr val="tx1">
                    <a:tint val="75000"/>
                  </a:schemeClr>
                </a:solidFill>
              </a:defRPr>
            </a:lvl3pPr>
            <a:lvl4pPr marL="1591441" indent="0">
              <a:buNone/>
              <a:defRPr sz="1856">
                <a:solidFill>
                  <a:schemeClr val="tx1">
                    <a:tint val="75000"/>
                  </a:schemeClr>
                </a:solidFill>
              </a:defRPr>
            </a:lvl4pPr>
            <a:lvl5pPr marL="2121922" indent="0">
              <a:buNone/>
              <a:defRPr sz="1856">
                <a:solidFill>
                  <a:schemeClr val="tx1">
                    <a:tint val="75000"/>
                  </a:schemeClr>
                </a:solidFill>
              </a:defRPr>
            </a:lvl5pPr>
            <a:lvl6pPr marL="2652401" indent="0">
              <a:buNone/>
              <a:defRPr sz="1856">
                <a:solidFill>
                  <a:schemeClr val="tx1">
                    <a:tint val="75000"/>
                  </a:schemeClr>
                </a:solidFill>
              </a:defRPr>
            </a:lvl6pPr>
            <a:lvl7pPr marL="3182882" indent="0">
              <a:buNone/>
              <a:defRPr sz="1856">
                <a:solidFill>
                  <a:schemeClr val="tx1">
                    <a:tint val="75000"/>
                  </a:schemeClr>
                </a:solidFill>
              </a:defRPr>
            </a:lvl7pPr>
            <a:lvl8pPr marL="3713362" indent="0">
              <a:buNone/>
              <a:defRPr sz="1856">
                <a:solidFill>
                  <a:schemeClr val="tx1">
                    <a:tint val="75000"/>
                  </a:schemeClr>
                </a:solidFill>
              </a:defRPr>
            </a:lvl8pPr>
            <a:lvl9pPr marL="4243843" indent="0">
              <a:buNone/>
              <a:defRPr sz="18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4D20-8FDB-D649-9F6C-AFDC445B7DCC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64FE3-FA90-7F40-8418-CF8FBA9AA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51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4476" y="2118063"/>
            <a:ext cx="6456759" cy="504835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91140" y="2118063"/>
            <a:ext cx="6456759" cy="504835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4D20-8FDB-D649-9F6C-AFDC445B7DCC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64FE3-FA90-7F40-8418-CF8FBA9AA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353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455" y="423614"/>
            <a:ext cx="13103423" cy="153789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455" y="1950461"/>
            <a:ext cx="6427086" cy="955890"/>
          </a:xfrm>
        </p:spPr>
        <p:txBody>
          <a:bodyPr anchor="b"/>
          <a:lstStyle>
            <a:lvl1pPr marL="0" indent="0">
              <a:buNone/>
              <a:defRPr sz="2784" b="1"/>
            </a:lvl1pPr>
            <a:lvl2pPr marL="530480" indent="0">
              <a:buNone/>
              <a:defRPr sz="2320" b="1"/>
            </a:lvl2pPr>
            <a:lvl3pPr marL="1060961" indent="0">
              <a:buNone/>
              <a:defRPr sz="2088" b="1"/>
            </a:lvl3pPr>
            <a:lvl4pPr marL="1591441" indent="0">
              <a:buNone/>
              <a:defRPr sz="1856" b="1"/>
            </a:lvl4pPr>
            <a:lvl5pPr marL="2121922" indent="0">
              <a:buNone/>
              <a:defRPr sz="1856" b="1"/>
            </a:lvl5pPr>
            <a:lvl6pPr marL="2652401" indent="0">
              <a:buNone/>
              <a:defRPr sz="1856" b="1"/>
            </a:lvl6pPr>
            <a:lvl7pPr marL="3182882" indent="0">
              <a:buNone/>
              <a:defRPr sz="1856" b="1"/>
            </a:lvl7pPr>
            <a:lvl8pPr marL="3713362" indent="0">
              <a:buNone/>
              <a:defRPr sz="1856" b="1"/>
            </a:lvl8pPr>
            <a:lvl9pPr marL="4243843" indent="0">
              <a:buNone/>
              <a:defRPr sz="1856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455" y="2906351"/>
            <a:ext cx="6427086" cy="42748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91140" y="1950461"/>
            <a:ext cx="6458738" cy="955890"/>
          </a:xfrm>
        </p:spPr>
        <p:txBody>
          <a:bodyPr anchor="b"/>
          <a:lstStyle>
            <a:lvl1pPr marL="0" indent="0">
              <a:buNone/>
              <a:defRPr sz="2784" b="1"/>
            </a:lvl1pPr>
            <a:lvl2pPr marL="530480" indent="0">
              <a:buNone/>
              <a:defRPr sz="2320" b="1"/>
            </a:lvl2pPr>
            <a:lvl3pPr marL="1060961" indent="0">
              <a:buNone/>
              <a:defRPr sz="2088" b="1"/>
            </a:lvl3pPr>
            <a:lvl4pPr marL="1591441" indent="0">
              <a:buNone/>
              <a:defRPr sz="1856" b="1"/>
            </a:lvl4pPr>
            <a:lvl5pPr marL="2121922" indent="0">
              <a:buNone/>
              <a:defRPr sz="1856" b="1"/>
            </a:lvl5pPr>
            <a:lvl6pPr marL="2652401" indent="0">
              <a:buNone/>
              <a:defRPr sz="1856" b="1"/>
            </a:lvl6pPr>
            <a:lvl7pPr marL="3182882" indent="0">
              <a:buNone/>
              <a:defRPr sz="1856" b="1"/>
            </a:lvl7pPr>
            <a:lvl8pPr marL="3713362" indent="0">
              <a:buNone/>
              <a:defRPr sz="1856" b="1"/>
            </a:lvl8pPr>
            <a:lvl9pPr marL="4243843" indent="0">
              <a:buNone/>
              <a:defRPr sz="1856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91140" y="2906351"/>
            <a:ext cx="6458738" cy="42748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4D20-8FDB-D649-9F6C-AFDC445B7DCC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64FE3-FA90-7F40-8418-CF8FBA9AA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90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4476" y="423614"/>
            <a:ext cx="13103423" cy="153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4476" y="2118063"/>
            <a:ext cx="13103423" cy="5048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4476" y="7374544"/>
            <a:ext cx="3418284" cy="423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92">
                <a:solidFill>
                  <a:schemeClr val="tx1">
                    <a:tint val="75000"/>
                  </a:schemeClr>
                </a:solidFill>
                <a:latin typeface="Montserrat" pitchFamily="2" charset="0"/>
              </a:defRPr>
            </a:lvl1pPr>
          </a:lstStyle>
          <a:p>
            <a:fld id="{8CBC4D20-8FDB-D649-9F6C-AFDC445B7DCC}" type="datetimeFigureOut">
              <a:rPr lang="en-US" smtClean="0"/>
              <a:pPr/>
              <a:t>9/23/2025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32474" y="7374544"/>
            <a:ext cx="5127427" cy="423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92">
                <a:solidFill>
                  <a:schemeClr val="tx1">
                    <a:tint val="75000"/>
                  </a:schemeClr>
                </a:solidFill>
                <a:latin typeface="Montserra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615" y="7374544"/>
            <a:ext cx="3418284" cy="423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92">
                <a:solidFill>
                  <a:schemeClr val="tx1">
                    <a:tint val="75000"/>
                  </a:schemeClr>
                </a:solidFill>
                <a:latin typeface="Montserrat" pitchFamily="2" charset="0"/>
              </a:defRPr>
            </a:lvl1pPr>
          </a:lstStyle>
          <a:p>
            <a:fld id="{ADF64FE3-FA90-7F40-8418-CF8FBA9AA7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84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</p:sldLayoutIdLst>
  <p:txStyles>
    <p:titleStyle>
      <a:lvl1pPr algn="l" defTabSz="1060961" rtl="0" eaLnBrk="1" latinLnBrk="0" hangingPunct="1">
        <a:lnSpc>
          <a:spcPct val="90000"/>
        </a:lnSpc>
        <a:spcBef>
          <a:spcPct val="0"/>
        </a:spcBef>
        <a:buNone/>
        <a:defRPr sz="51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240" indent="-265240" algn="l" defTabSz="1060961" rtl="0" eaLnBrk="1" latinLnBrk="0" hangingPunct="1">
        <a:lnSpc>
          <a:spcPct val="90000"/>
        </a:lnSpc>
        <a:spcBef>
          <a:spcPts val="1160"/>
        </a:spcBef>
        <a:buFont typeface="Arial" panose="020B0604020202020204" pitchFamily="34" charset="0"/>
        <a:buChar char="•"/>
        <a:defRPr sz="3249" kern="1200">
          <a:solidFill>
            <a:schemeClr val="tx1"/>
          </a:solidFill>
          <a:latin typeface="Montserrat" pitchFamily="2" charset="0"/>
          <a:ea typeface="+mn-ea"/>
          <a:cs typeface="+mn-cs"/>
        </a:defRPr>
      </a:lvl1pPr>
      <a:lvl2pPr marL="795720" indent="-265240" algn="l" defTabSz="1060961" rtl="0" eaLnBrk="1" latinLnBrk="0" hangingPunct="1">
        <a:lnSpc>
          <a:spcPct val="90000"/>
        </a:lnSpc>
        <a:spcBef>
          <a:spcPts val="580"/>
        </a:spcBef>
        <a:buFont typeface="Arial" panose="020B0604020202020204" pitchFamily="34" charset="0"/>
        <a:buChar char="•"/>
        <a:defRPr sz="2784" kern="1200">
          <a:solidFill>
            <a:schemeClr val="tx1"/>
          </a:solidFill>
          <a:latin typeface="Montserrat" pitchFamily="2" charset="0"/>
          <a:ea typeface="+mn-ea"/>
          <a:cs typeface="+mn-cs"/>
        </a:defRPr>
      </a:lvl2pPr>
      <a:lvl3pPr marL="1326201" indent="-265240" algn="l" defTabSz="1060961" rtl="0" eaLnBrk="1" latinLnBrk="0" hangingPunct="1">
        <a:lnSpc>
          <a:spcPct val="90000"/>
        </a:lnSpc>
        <a:spcBef>
          <a:spcPts val="580"/>
        </a:spcBef>
        <a:buFont typeface="Arial" panose="020B0604020202020204" pitchFamily="34" charset="0"/>
        <a:buChar char="•"/>
        <a:defRPr sz="2320" kern="1200">
          <a:solidFill>
            <a:schemeClr val="tx1"/>
          </a:solidFill>
          <a:latin typeface="Montserrat" pitchFamily="2" charset="0"/>
          <a:ea typeface="+mn-ea"/>
          <a:cs typeface="+mn-cs"/>
        </a:defRPr>
      </a:lvl3pPr>
      <a:lvl4pPr marL="1856681" indent="-265240" algn="l" defTabSz="1060961" rtl="0" eaLnBrk="1" latinLnBrk="0" hangingPunct="1">
        <a:lnSpc>
          <a:spcPct val="90000"/>
        </a:lnSpc>
        <a:spcBef>
          <a:spcPts val="580"/>
        </a:spcBef>
        <a:buFont typeface="Arial" panose="020B0604020202020204" pitchFamily="34" charset="0"/>
        <a:buChar char="•"/>
        <a:defRPr sz="2088" kern="1200">
          <a:solidFill>
            <a:schemeClr val="tx1"/>
          </a:solidFill>
          <a:latin typeface="Montserrat" pitchFamily="2" charset="0"/>
          <a:ea typeface="+mn-ea"/>
          <a:cs typeface="+mn-cs"/>
        </a:defRPr>
      </a:lvl4pPr>
      <a:lvl5pPr marL="2387161" indent="-265240" algn="l" defTabSz="1060961" rtl="0" eaLnBrk="1" latinLnBrk="0" hangingPunct="1">
        <a:lnSpc>
          <a:spcPct val="90000"/>
        </a:lnSpc>
        <a:spcBef>
          <a:spcPts val="580"/>
        </a:spcBef>
        <a:buFont typeface="Arial" panose="020B0604020202020204" pitchFamily="34" charset="0"/>
        <a:buChar char="•"/>
        <a:defRPr sz="2088" kern="1200">
          <a:solidFill>
            <a:schemeClr val="tx1"/>
          </a:solidFill>
          <a:latin typeface="Montserrat" pitchFamily="2" charset="0"/>
          <a:ea typeface="+mn-ea"/>
          <a:cs typeface="+mn-cs"/>
        </a:defRPr>
      </a:lvl5pPr>
      <a:lvl6pPr marL="2917642" indent="-265240" algn="l" defTabSz="1060961" rtl="0" eaLnBrk="1" latinLnBrk="0" hangingPunct="1">
        <a:lnSpc>
          <a:spcPct val="90000"/>
        </a:lnSpc>
        <a:spcBef>
          <a:spcPts val="580"/>
        </a:spcBef>
        <a:buFont typeface="Arial" panose="020B0604020202020204" pitchFamily="34" charset="0"/>
        <a:buChar char="•"/>
        <a:defRPr sz="2088" kern="1200">
          <a:solidFill>
            <a:schemeClr val="tx1"/>
          </a:solidFill>
          <a:latin typeface="+mn-lt"/>
          <a:ea typeface="+mn-ea"/>
          <a:cs typeface="+mn-cs"/>
        </a:defRPr>
      </a:lvl6pPr>
      <a:lvl7pPr marL="3448122" indent="-265240" algn="l" defTabSz="1060961" rtl="0" eaLnBrk="1" latinLnBrk="0" hangingPunct="1">
        <a:lnSpc>
          <a:spcPct val="90000"/>
        </a:lnSpc>
        <a:spcBef>
          <a:spcPts val="580"/>
        </a:spcBef>
        <a:buFont typeface="Arial" panose="020B0604020202020204" pitchFamily="34" charset="0"/>
        <a:buChar char="•"/>
        <a:defRPr sz="2088" kern="1200">
          <a:solidFill>
            <a:schemeClr val="tx1"/>
          </a:solidFill>
          <a:latin typeface="+mn-lt"/>
          <a:ea typeface="+mn-ea"/>
          <a:cs typeface="+mn-cs"/>
        </a:defRPr>
      </a:lvl7pPr>
      <a:lvl8pPr marL="3978603" indent="-265240" algn="l" defTabSz="1060961" rtl="0" eaLnBrk="1" latinLnBrk="0" hangingPunct="1">
        <a:lnSpc>
          <a:spcPct val="90000"/>
        </a:lnSpc>
        <a:spcBef>
          <a:spcPts val="580"/>
        </a:spcBef>
        <a:buFont typeface="Arial" panose="020B0604020202020204" pitchFamily="34" charset="0"/>
        <a:buChar char="•"/>
        <a:defRPr sz="2088" kern="1200">
          <a:solidFill>
            <a:schemeClr val="tx1"/>
          </a:solidFill>
          <a:latin typeface="+mn-lt"/>
          <a:ea typeface="+mn-ea"/>
          <a:cs typeface="+mn-cs"/>
        </a:defRPr>
      </a:lvl8pPr>
      <a:lvl9pPr marL="4509082" indent="-265240" algn="l" defTabSz="1060961" rtl="0" eaLnBrk="1" latinLnBrk="0" hangingPunct="1">
        <a:lnSpc>
          <a:spcPct val="90000"/>
        </a:lnSpc>
        <a:spcBef>
          <a:spcPts val="580"/>
        </a:spcBef>
        <a:buFont typeface="Arial" panose="020B0604020202020204" pitchFamily="34" charset="0"/>
        <a:buChar char="•"/>
        <a:defRPr sz="20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0961" rtl="0" eaLnBrk="1" latinLnBrk="0" hangingPunct="1">
        <a:defRPr sz="2088" kern="1200">
          <a:solidFill>
            <a:schemeClr val="tx1"/>
          </a:solidFill>
          <a:latin typeface="+mn-lt"/>
          <a:ea typeface="+mn-ea"/>
          <a:cs typeface="+mn-cs"/>
        </a:defRPr>
      </a:lvl1pPr>
      <a:lvl2pPr marL="530480" algn="l" defTabSz="1060961" rtl="0" eaLnBrk="1" latinLnBrk="0" hangingPunct="1">
        <a:defRPr sz="2088" kern="1200">
          <a:solidFill>
            <a:schemeClr val="tx1"/>
          </a:solidFill>
          <a:latin typeface="+mn-lt"/>
          <a:ea typeface="+mn-ea"/>
          <a:cs typeface="+mn-cs"/>
        </a:defRPr>
      </a:lvl2pPr>
      <a:lvl3pPr marL="1060961" algn="l" defTabSz="1060961" rtl="0" eaLnBrk="1" latinLnBrk="0" hangingPunct="1">
        <a:defRPr sz="2088" kern="1200">
          <a:solidFill>
            <a:schemeClr val="tx1"/>
          </a:solidFill>
          <a:latin typeface="+mn-lt"/>
          <a:ea typeface="+mn-ea"/>
          <a:cs typeface="+mn-cs"/>
        </a:defRPr>
      </a:lvl3pPr>
      <a:lvl4pPr marL="1591441" algn="l" defTabSz="1060961" rtl="0" eaLnBrk="1" latinLnBrk="0" hangingPunct="1">
        <a:defRPr sz="2088" kern="1200">
          <a:solidFill>
            <a:schemeClr val="tx1"/>
          </a:solidFill>
          <a:latin typeface="+mn-lt"/>
          <a:ea typeface="+mn-ea"/>
          <a:cs typeface="+mn-cs"/>
        </a:defRPr>
      </a:lvl4pPr>
      <a:lvl5pPr marL="2121922" algn="l" defTabSz="1060961" rtl="0" eaLnBrk="1" latinLnBrk="0" hangingPunct="1">
        <a:defRPr sz="2088" kern="1200">
          <a:solidFill>
            <a:schemeClr val="tx1"/>
          </a:solidFill>
          <a:latin typeface="+mn-lt"/>
          <a:ea typeface="+mn-ea"/>
          <a:cs typeface="+mn-cs"/>
        </a:defRPr>
      </a:lvl5pPr>
      <a:lvl6pPr marL="2652401" algn="l" defTabSz="1060961" rtl="0" eaLnBrk="1" latinLnBrk="0" hangingPunct="1">
        <a:defRPr sz="2088" kern="1200">
          <a:solidFill>
            <a:schemeClr val="tx1"/>
          </a:solidFill>
          <a:latin typeface="+mn-lt"/>
          <a:ea typeface="+mn-ea"/>
          <a:cs typeface="+mn-cs"/>
        </a:defRPr>
      </a:lvl6pPr>
      <a:lvl7pPr marL="3182882" algn="l" defTabSz="1060961" rtl="0" eaLnBrk="1" latinLnBrk="0" hangingPunct="1">
        <a:defRPr sz="2088" kern="1200">
          <a:solidFill>
            <a:schemeClr val="tx1"/>
          </a:solidFill>
          <a:latin typeface="+mn-lt"/>
          <a:ea typeface="+mn-ea"/>
          <a:cs typeface="+mn-cs"/>
        </a:defRPr>
      </a:lvl7pPr>
      <a:lvl8pPr marL="3713362" algn="l" defTabSz="1060961" rtl="0" eaLnBrk="1" latinLnBrk="0" hangingPunct="1">
        <a:defRPr sz="2088" kern="1200">
          <a:solidFill>
            <a:schemeClr val="tx1"/>
          </a:solidFill>
          <a:latin typeface="+mn-lt"/>
          <a:ea typeface="+mn-ea"/>
          <a:cs typeface="+mn-cs"/>
        </a:defRPr>
      </a:lvl8pPr>
      <a:lvl9pPr marL="4243843" algn="l" defTabSz="1060961" rtl="0" eaLnBrk="1" latinLnBrk="0" hangingPunct="1">
        <a:defRPr sz="20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90FC4B1-DF0E-CE42-A5B4-1889B734181A}"/>
              </a:ext>
            </a:extLst>
          </p:cNvPr>
          <p:cNvSpPr/>
          <p:nvPr/>
        </p:nvSpPr>
        <p:spPr>
          <a:xfrm>
            <a:off x="1691028" y="6206190"/>
            <a:ext cx="4833257" cy="4759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ra" pitchFamily="2" charset="0"/>
              <a:cs typeface="Sora" pitchFamily="2" charset="0"/>
            </a:endParaRP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9243359-E88C-0A42-9C75-A58D775A04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70522" y="1498326"/>
            <a:ext cx="4560887" cy="4411662"/>
          </a:xfrm>
          <a:ln w="12700">
            <a:solidFill>
              <a:srgbClr val="233C75">
                <a:alpha val="50196"/>
              </a:srgb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ECCC01-C6D1-B545-A894-C84451A07B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70522" y="6070970"/>
            <a:ext cx="4560887" cy="876214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endParaRPr lang="en-US" b="1" dirty="0">
              <a:solidFill>
                <a:srgbClr val="233C75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9B92E5-F598-5442-83C4-A8B0451808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62186" y="1953457"/>
            <a:ext cx="5178425" cy="321404"/>
          </a:xfrm>
          <a:ln>
            <a:noFill/>
          </a:ln>
        </p:spPr>
        <p:txBody>
          <a:bodyPr/>
          <a:lstStyle/>
          <a:p>
            <a:endParaRPr lang="en-US" sz="1400" dirty="0">
              <a:solidFill>
                <a:srgbClr val="233C75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CB510A-3863-6C49-8B6D-ADC5CF032B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62186" y="2626818"/>
            <a:ext cx="5178425" cy="766517"/>
          </a:xfrm>
          <a:ln w="19050">
            <a:solidFill>
              <a:srgbClr val="233C75">
                <a:alpha val="50196"/>
              </a:srgbClr>
            </a:solidFill>
          </a:ln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01CD9-88EA-9D4F-9CEF-F79920AB3B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62186" y="5416867"/>
            <a:ext cx="5178425" cy="506754"/>
          </a:xfrm>
          <a:ln w="12700">
            <a:solidFill>
              <a:srgbClr val="233C75">
                <a:alpha val="50196"/>
              </a:srgbClr>
            </a:solidFill>
          </a:ln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A13846-E3C6-234A-8D86-A778E35907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62186" y="3481583"/>
            <a:ext cx="5178425" cy="1442378"/>
          </a:xfrm>
          <a:ln w="3175">
            <a:solidFill>
              <a:srgbClr val="233C75"/>
            </a:solidFill>
          </a:ln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1A5EBD-64BC-0342-BE03-74E1E6F9875A}"/>
              </a:ext>
            </a:extLst>
          </p:cNvPr>
          <p:cNvSpPr txBox="1"/>
          <p:nvPr/>
        </p:nvSpPr>
        <p:spPr>
          <a:xfrm>
            <a:off x="1657350" y="6290289"/>
            <a:ext cx="490061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>
                <a:solidFill>
                  <a:srgbClr val="233C75"/>
                </a:solidFill>
                <a:latin typeface="Sora" pitchFamily="2" charset="0"/>
                <a:ea typeface="Helvetica Neue Medium" panose="02000503000000020004" pitchFamily="2" charset="0"/>
                <a:cs typeface="Sora" pitchFamily="2" charset="0"/>
              </a:rPr>
              <a:t>REGISTER NOW: www.worldlunghealth.org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867A90E-FA87-6A44-BB71-720EC0E312AD}"/>
              </a:ext>
            </a:extLst>
          </p:cNvPr>
          <p:cNvGrpSpPr/>
          <p:nvPr/>
        </p:nvGrpSpPr>
        <p:grpSpPr>
          <a:xfrm>
            <a:off x="1530253" y="7374249"/>
            <a:ext cx="12524068" cy="278601"/>
            <a:chOff x="1530253" y="7374249"/>
            <a:chExt cx="12524068" cy="27860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67A7D07-89BD-8533-697B-045FD341A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6781495" y="7385977"/>
              <a:ext cx="257110" cy="257931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15169CB-F0B5-F037-3D7A-3614860B5AE4}"/>
                </a:ext>
              </a:extLst>
            </p:cNvPr>
            <p:cNvSpPr txBox="1"/>
            <p:nvPr/>
          </p:nvSpPr>
          <p:spPr>
            <a:xfrm>
              <a:off x="7030556" y="7375851"/>
              <a:ext cx="262010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1200" b="1" dirty="0">
                  <a:solidFill>
                    <a:srgbClr val="233C75"/>
                  </a:solidFill>
                  <a:latin typeface="Sora" pitchFamily="2" charset="0"/>
                  <a:ea typeface="Jost" pitchFamily="2" charset="77"/>
                  <a:cs typeface="Sora" pitchFamily="2" charset="0"/>
                </a:rPr>
                <a:t>@UNION.CONFERENCE</a:t>
              </a:r>
              <a:endParaRPr lang="en-US" sz="1200" dirty="0">
                <a:solidFill>
                  <a:srgbClr val="233C75"/>
                </a:solidFill>
                <a:latin typeface="Sora" pitchFamily="2" charset="0"/>
                <a:ea typeface="Helvetica Neue Medium" panose="02000503000000020004" pitchFamily="2" charset="0"/>
                <a:cs typeface="Sora" pitchFamily="2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1A12685-49FE-21C4-F84A-19C36451ABAD}"/>
                </a:ext>
              </a:extLst>
            </p:cNvPr>
            <p:cNvSpPr txBox="1"/>
            <p:nvPr/>
          </p:nvSpPr>
          <p:spPr>
            <a:xfrm>
              <a:off x="12272797" y="7374250"/>
              <a:ext cx="178152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1200" b="1" dirty="0">
                  <a:solidFill>
                    <a:srgbClr val="233C75"/>
                  </a:solidFill>
                  <a:latin typeface="Sora" pitchFamily="2" charset="0"/>
                  <a:ea typeface="Jost" pitchFamily="2" charset="77"/>
                  <a:cs typeface="Sora" pitchFamily="2" charset="0"/>
                </a:rPr>
                <a:t>#UNIONCONF</a:t>
              </a:r>
              <a:endParaRPr lang="en-US" sz="1200" dirty="0">
                <a:solidFill>
                  <a:srgbClr val="233C75"/>
                </a:solidFill>
                <a:latin typeface="Sora" pitchFamily="2" charset="0"/>
                <a:ea typeface="Helvetica Neue Medium" panose="02000503000000020004" pitchFamily="2" charset="0"/>
                <a:cs typeface="Sora" pitchFamily="2" charset="0"/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CAF7166-B12D-8E28-2CEE-6BE00ECF8D10}"/>
                </a:ext>
              </a:extLst>
            </p:cNvPr>
            <p:cNvGrpSpPr/>
            <p:nvPr/>
          </p:nvGrpSpPr>
          <p:grpSpPr>
            <a:xfrm>
              <a:off x="1530253" y="7374249"/>
              <a:ext cx="3078908" cy="277000"/>
              <a:chOff x="1530253" y="7374249"/>
              <a:chExt cx="3078908" cy="277000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6C526306-CEFB-0FB7-1067-5AEDF335AD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/>
              <a:stretch/>
            </p:blipFill>
            <p:spPr>
              <a:xfrm>
                <a:off x="1530253" y="7395666"/>
                <a:ext cx="228925" cy="228925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371B9C7-861C-BFE4-EC11-30448DA29858}"/>
                  </a:ext>
                </a:extLst>
              </p:cNvPr>
              <p:cNvSpPr txBox="1"/>
              <p:nvPr/>
            </p:nvSpPr>
            <p:spPr>
              <a:xfrm>
                <a:off x="1692931" y="7374250"/>
                <a:ext cx="23756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233C75"/>
                    </a:solidFill>
                    <a:latin typeface="Sora" pitchFamily="2" charset="0"/>
                    <a:cs typeface="Sora" pitchFamily="2" charset="0"/>
                  </a:rPr>
                  <a:t>/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E5D32B6-9190-C14C-A30C-22C1783C9D94}"/>
                  </a:ext>
                </a:extLst>
              </p:cNvPr>
              <p:cNvSpPr txBox="1"/>
              <p:nvPr/>
            </p:nvSpPr>
            <p:spPr>
              <a:xfrm>
                <a:off x="2094607" y="7374249"/>
                <a:ext cx="251455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1200" b="1" dirty="0">
                    <a:solidFill>
                      <a:srgbClr val="233C75"/>
                    </a:solidFill>
                    <a:latin typeface="Sora" pitchFamily="2" charset="0"/>
                    <a:ea typeface="Jost" pitchFamily="2" charset="77"/>
                    <a:cs typeface="Sora" pitchFamily="2" charset="0"/>
                  </a:rPr>
                  <a:t>@UNIONCONFERENCE</a:t>
                </a:r>
                <a:endParaRPr lang="en-US" sz="1200" dirty="0">
                  <a:solidFill>
                    <a:srgbClr val="233C75"/>
                  </a:solidFill>
                  <a:latin typeface="Sora" pitchFamily="2" charset="0"/>
                  <a:ea typeface="Helvetica Neue Medium" panose="02000503000000020004" pitchFamily="2" charset="0"/>
                  <a:cs typeface="Sora" pitchFamily="2" charset="0"/>
                </a:endParaRPr>
              </a:p>
            </p:txBody>
          </p:sp>
          <p:pic>
            <p:nvPicPr>
              <p:cNvPr id="27" name="Graphic 26">
                <a:extLst>
                  <a:ext uri="{FF2B5EF4-FFF2-40B4-BE49-F238E27FC236}">
                    <a16:creationId xmlns:a16="http://schemas.microsoft.com/office/drawing/2014/main" id="{79DF57B0-5501-9A35-5305-0110AE9164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931526" y="7439008"/>
                <a:ext cx="163081" cy="15760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09071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FFD621-0B23-CFFA-ECF9-BC58FBE95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05A38EA-0ACE-ECDB-AB45-6FA52E058655}"/>
              </a:ext>
            </a:extLst>
          </p:cNvPr>
          <p:cNvSpPr/>
          <p:nvPr/>
        </p:nvSpPr>
        <p:spPr>
          <a:xfrm>
            <a:off x="1691028" y="6206190"/>
            <a:ext cx="4833257" cy="4759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ra" pitchFamily="2" charset="0"/>
              <a:cs typeface="Sora" pitchFamily="2" charset="0"/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DACBF3F-1F5B-58C4-EB83-CB9F87FD03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>
              <a:latin typeface="Sora" pitchFamily="2" charset="0"/>
              <a:cs typeface="Sora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374207-E57C-C35B-F300-23BB9F84EB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ln>
            <a:noFill/>
          </a:ln>
        </p:spPr>
        <p:txBody>
          <a:bodyPr/>
          <a:lstStyle/>
          <a:p>
            <a:r>
              <a:rPr lang="en-US" sz="1400" dirty="0">
                <a:solidFill>
                  <a:srgbClr val="233C75"/>
                </a:solidFill>
                <a:latin typeface="Sora" pitchFamily="2" charset="0"/>
                <a:cs typeface="Sora" pitchFamily="2" charset="0"/>
              </a:rPr>
              <a:t>POST-GRADUATE COURSE/WORKSHOP</a:t>
            </a:r>
          </a:p>
          <a:p>
            <a:endParaRPr lang="en-US" sz="1400" dirty="0">
              <a:solidFill>
                <a:srgbClr val="233C75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97DBC8C-D17A-2074-0FC5-BBE7F6B7F5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6F203528-36E8-D2EA-CF0E-171173045C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8CC98C8-029D-AECF-D3CF-4636CBDC20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CED8CF83-7BF2-51F3-6CE0-C478718FD6D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>
              <a:latin typeface="Sora" pitchFamily="2" charset="0"/>
              <a:cs typeface="Sora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5FD874-274B-9695-8A9F-E8828A6F442C}"/>
              </a:ext>
            </a:extLst>
          </p:cNvPr>
          <p:cNvSpPr txBox="1"/>
          <p:nvPr/>
        </p:nvSpPr>
        <p:spPr>
          <a:xfrm>
            <a:off x="1657350" y="6290289"/>
            <a:ext cx="490061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>
                <a:solidFill>
                  <a:srgbClr val="233C75"/>
                </a:solidFill>
                <a:latin typeface="Sora" pitchFamily="2" charset="0"/>
                <a:ea typeface="Helvetica Neue Medium" panose="02000503000000020004" pitchFamily="2" charset="0"/>
                <a:cs typeface="Sora" pitchFamily="2" charset="0"/>
              </a:rPr>
              <a:t>REGISTER NOW: www.worldlunghealth.org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6374A1B-50AB-0889-064C-DE08C8DBE204}"/>
              </a:ext>
            </a:extLst>
          </p:cNvPr>
          <p:cNvGrpSpPr/>
          <p:nvPr/>
        </p:nvGrpSpPr>
        <p:grpSpPr>
          <a:xfrm>
            <a:off x="1530253" y="7374249"/>
            <a:ext cx="12524068" cy="278601"/>
            <a:chOff x="1530253" y="7374249"/>
            <a:chExt cx="12524068" cy="27860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48AD6B2-1A40-4E8A-D0F2-724C44DC7F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6781495" y="7385977"/>
              <a:ext cx="257110" cy="257931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6B406C1-D539-C517-7030-ECC979B40621}"/>
                </a:ext>
              </a:extLst>
            </p:cNvPr>
            <p:cNvSpPr txBox="1"/>
            <p:nvPr/>
          </p:nvSpPr>
          <p:spPr>
            <a:xfrm>
              <a:off x="7030556" y="7375851"/>
              <a:ext cx="262010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1200" b="1" dirty="0">
                  <a:solidFill>
                    <a:srgbClr val="233C75"/>
                  </a:solidFill>
                  <a:latin typeface="Sora" pitchFamily="2" charset="0"/>
                  <a:ea typeface="Jost" pitchFamily="2" charset="77"/>
                  <a:cs typeface="Sora" pitchFamily="2" charset="0"/>
                </a:rPr>
                <a:t>@UNION.CONFERENCE</a:t>
              </a:r>
              <a:endParaRPr lang="en-US" sz="1200" dirty="0">
                <a:solidFill>
                  <a:srgbClr val="233C75"/>
                </a:solidFill>
                <a:latin typeface="Sora" pitchFamily="2" charset="0"/>
                <a:ea typeface="Helvetica Neue Medium" panose="02000503000000020004" pitchFamily="2" charset="0"/>
                <a:cs typeface="Sora" pitchFamily="2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2253B88-99F2-7A65-E5DA-3EE325E01653}"/>
                </a:ext>
              </a:extLst>
            </p:cNvPr>
            <p:cNvSpPr txBox="1"/>
            <p:nvPr/>
          </p:nvSpPr>
          <p:spPr>
            <a:xfrm>
              <a:off x="12272797" y="7374250"/>
              <a:ext cx="178152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1200" b="1" dirty="0">
                  <a:solidFill>
                    <a:srgbClr val="233C75"/>
                  </a:solidFill>
                  <a:latin typeface="Sora" pitchFamily="2" charset="0"/>
                  <a:ea typeface="Jost" pitchFamily="2" charset="77"/>
                  <a:cs typeface="Sora" pitchFamily="2" charset="0"/>
                </a:rPr>
                <a:t>#UNIONCONF</a:t>
              </a:r>
              <a:endParaRPr lang="en-US" sz="1200" dirty="0">
                <a:solidFill>
                  <a:srgbClr val="233C75"/>
                </a:solidFill>
                <a:latin typeface="Sora" pitchFamily="2" charset="0"/>
                <a:ea typeface="Helvetica Neue Medium" panose="02000503000000020004" pitchFamily="2" charset="0"/>
                <a:cs typeface="Sora" pitchFamily="2" charset="0"/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B13A586-523F-A3DF-159B-BC7F1AF25590}"/>
                </a:ext>
              </a:extLst>
            </p:cNvPr>
            <p:cNvGrpSpPr/>
            <p:nvPr/>
          </p:nvGrpSpPr>
          <p:grpSpPr>
            <a:xfrm>
              <a:off x="1530253" y="7374249"/>
              <a:ext cx="3078908" cy="277000"/>
              <a:chOff x="1530253" y="7374249"/>
              <a:chExt cx="3078908" cy="277000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138F468E-D18A-552A-00E8-34D5982467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/>
              <a:stretch/>
            </p:blipFill>
            <p:spPr>
              <a:xfrm>
                <a:off x="1530253" y="7395666"/>
                <a:ext cx="228925" cy="228925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B5B2BD8-C34D-BC69-FEE7-54464B22F95C}"/>
                  </a:ext>
                </a:extLst>
              </p:cNvPr>
              <p:cNvSpPr txBox="1"/>
              <p:nvPr/>
            </p:nvSpPr>
            <p:spPr>
              <a:xfrm>
                <a:off x="1692931" y="7374250"/>
                <a:ext cx="23756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233C75"/>
                    </a:solidFill>
                    <a:latin typeface="Sora" pitchFamily="2" charset="0"/>
                    <a:cs typeface="Sora" pitchFamily="2" charset="0"/>
                  </a:rPr>
                  <a:t>/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5B5F337-5629-1EC1-91F6-3FF3DD4083FA}"/>
                  </a:ext>
                </a:extLst>
              </p:cNvPr>
              <p:cNvSpPr txBox="1"/>
              <p:nvPr/>
            </p:nvSpPr>
            <p:spPr>
              <a:xfrm>
                <a:off x="2094607" y="7374249"/>
                <a:ext cx="251455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1200" b="1" dirty="0">
                    <a:solidFill>
                      <a:srgbClr val="233C75"/>
                    </a:solidFill>
                    <a:latin typeface="Sora" pitchFamily="2" charset="0"/>
                    <a:ea typeface="Jost" pitchFamily="2" charset="77"/>
                    <a:cs typeface="Sora" pitchFamily="2" charset="0"/>
                  </a:rPr>
                  <a:t>@UNIONCONFERENCE</a:t>
                </a:r>
                <a:endParaRPr lang="en-US" sz="1200" dirty="0">
                  <a:solidFill>
                    <a:srgbClr val="233C75"/>
                  </a:solidFill>
                  <a:latin typeface="Sora" pitchFamily="2" charset="0"/>
                  <a:ea typeface="Helvetica Neue Medium" panose="02000503000000020004" pitchFamily="2" charset="0"/>
                  <a:cs typeface="Sora" pitchFamily="2" charset="0"/>
                </a:endParaRPr>
              </a:p>
            </p:txBody>
          </p:sp>
          <p:pic>
            <p:nvPicPr>
              <p:cNvPr id="27" name="Graphic 26">
                <a:extLst>
                  <a:ext uri="{FF2B5EF4-FFF2-40B4-BE49-F238E27FC236}">
                    <a16:creationId xmlns:a16="http://schemas.microsoft.com/office/drawing/2014/main" id="{00518FB1-CAD0-2702-A1A7-2AB2FD4371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931526" y="7439008"/>
                <a:ext cx="163081" cy="15760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340940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ECCC01-C6D1-B545-A894-C84451A07B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54616" y="6067644"/>
            <a:ext cx="4560887" cy="876214"/>
          </a:xfrm>
          <a:solidFill>
            <a:srgbClr val="D5DE23"/>
          </a:solidFill>
        </p:spPr>
        <p:txBody>
          <a:bodyPr/>
          <a:lstStyle/>
          <a:p>
            <a:endParaRPr lang="en-US" b="1" dirty="0">
              <a:solidFill>
                <a:srgbClr val="233C75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545D68-5C80-444C-8F70-F6C81CF94AFC}"/>
              </a:ext>
            </a:extLst>
          </p:cNvPr>
          <p:cNvSpPr txBox="1"/>
          <p:nvPr/>
        </p:nvSpPr>
        <p:spPr>
          <a:xfrm>
            <a:off x="9276747" y="7371627"/>
            <a:ext cx="183103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Sora" pitchFamily="2" charset="0"/>
                <a:ea typeface="Helvetica Neue Medium" panose="02000503000000020004" pitchFamily="2" charset="0"/>
                <a:cs typeface="Sora" pitchFamily="2" charset="0"/>
              </a:rPr>
              <a:t>#TBSCIENCE     </a:t>
            </a:r>
          </a:p>
        </p:txBody>
      </p:sp>
      <p:sp>
        <p:nvSpPr>
          <p:cNvPr id="22" name="Picture Placeholder 1">
            <a:extLst>
              <a:ext uri="{FF2B5EF4-FFF2-40B4-BE49-F238E27FC236}">
                <a16:creationId xmlns:a16="http://schemas.microsoft.com/office/drawing/2014/main" id="{0E60BCBE-3066-6A4F-8854-25A78D56F3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354616" y="2092181"/>
            <a:ext cx="4560887" cy="3927620"/>
          </a:xfrm>
          <a:ln w="9525">
            <a:solidFill>
              <a:srgbClr val="227A4D">
                <a:alpha val="50196"/>
              </a:srgb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A46FAF70-55DA-F049-8893-1EDA771460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44788" y="2056169"/>
            <a:ext cx="6492603" cy="524673"/>
          </a:xfrm>
          <a:ln>
            <a:noFill/>
          </a:ln>
        </p:spPr>
        <p:txBody>
          <a:bodyPr/>
          <a:lstStyle/>
          <a:p>
            <a:r>
              <a:rPr lang="en-US" sz="1800" dirty="0">
                <a:solidFill>
                  <a:srgbClr val="233C75"/>
                </a:solidFill>
                <a:latin typeface="Sora" pitchFamily="2" charset="0"/>
                <a:cs typeface="Sora" pitchFamily="2" charset="0"/>
              </a:rPr>
              <a:t>ORAL ABSTRACT SESSION / E-POSTER SESSION</a:t>
            </a:r>
          </a:p>
          <a:p>
            <a:endParaRPr lang="en-US" sz="1800" dirty="0">
              <a:solidFill>
                <a:srgbClr val="233C75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CE90B373-8876-1C4B-8B1D-B899732448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10103" y="2553894"/>
            <a:ext cx="6492603" cy="766517"/>
          </a:xfrm>
          <a:ln w="9525">
            <a:solidFill>
              <a:srgbClr val="227A4D">
                <a:alpha val="50196"/>
              </a:srgbClr>
            </a:solidFill>
          </a:ln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BFCD8E67-750E-5C47-9B9E-7B887DB40E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10103" y="5302132"/>
            <a:ext cx="6492603" cy="506754"/>
          </a:xfrm>
          <a:ln w="9525">
            <a:solidFill>
              <a:srgbClr val="227A4D">
                <a:alpha val="50196"/>
              </a:srgbClr>
            </a:solidFill>
          </a:ln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56E2EB6F-D2AC-814C-857E-8681620C50E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10103" y="3503602"/>
            <a:ext cx="6492603" cy="1442378"/>
          </a:xfrm>
          <a:ln w="9525">
            <a:solidFill>
              <a:srgbClr val="227A4D">
                <a:alpha val="50196"/>
              </a:srgbClr>
            </a:solidFill>
          </a:ln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8AB5B9-595D-4AD7-4E1F-1E59E171E000}"/>
              </a:ext>
            </a:extLst>
          </p:cNvPr>
          <p:cNvSpPr/>
          <p:nvPr/>
        </p:nvSpPr>
        <p:spPr>
          <a:xfrm>
            <a:off x="2593553" y="6044280"/>
            <a:ext cx="4833257" cy="475976"/>
          </a:xfrm>
          <a:prstGeom prst="rect">
            <a:avLst/>
          </a:prstGeom>
          <a:solidFill>
            <a:srgbClr val="D5D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5DE23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38B958-0D0E-3221-5605-7D0C57AED7B7}"/>
              </a:ext>
            </a:extLst>
          </p:cNvPr>
          <p:cNvSpPr txBox="1"/>
          <p:nvPr/>
        </p:nvSpPr>
        <p:spPr>
          <a:xfrm>
            <a:off x="2559875" y="6139530"/>
            <a:ext cx="490061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solidFill>
                  <a:srgbClr val="233C75"/>
                </a:solidFill>
                <a:latin typeface="Sora" pitchFamily="2" charset="0"/>
                <a:ea typeface="Helvetica Neue Medium" panose="02000503000000020004" pitchFamily="2" charset="0"/>
                <a:cs typeface="Sora" pitchFamily="2" charset="0"/>
              </a:rPr>
              <a:t>REGISTER NOW: www.worldlunghealth.org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D38982D-859F-524D-894C-6D4765502FE2}"/>
              </a:ext>
            </a:extLst>
          </p:cNvPr>
          <p:cNvGrpSpPr/>
          <p:nvPr/>
        </p:nvGrpSpPr>
        <p:grpSpPr>
          <a:xfrm>
            <a:off x="1530253" y="7374249"/>
            <a:ext cx="12969747" cy="296421"/>
            <a:chOff x="1530253" y="7374249"/>
            <a:chExt cx="12969747" cy="29642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05EE96B-2C56-E507-7BE4-4AE487A60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500"/>
                      </a14:imgEffect>
                      <a14:imgEffect>
                        <a14:saturation sat="0"/>
                      </a14:imgEffect>
                      <a14:imgEffect>
                        <a14:brightnessContrast bright="61000" contrast="33000"/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5360020" y="7385977"/>
              <a:ext cx="257110" cy="25793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3B6CB7B-9DF8-7F38-6AF1-5CE67D4F17AC}"/>
                </a:ext>
              </a:extLst>
            </p:cNvPr>
            <p:cNvSpPr txBox="1"/>
            <p:nvPr/>
          </p:nvSpPr>
          <p:spPr>
            <a:xfrm>
              <a:off x="5609081" y="7375851"/>
              <a:ext cx="262010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1200" b="1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Sora" pitchFamily="2" charset="0"/>
                  <a:ea typeface="Jost" pitchFamily="2" charset="77"/>
                  <a:cs typeface="Sora" pitchFamily="2" charset="0"/>
                </a:rPr>
                <a:t>@UNION.CONFERENCE</a:t>
              </a:r>
              <a:endParaRPr lang="en-US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Sora" pitchFamily="2" charset="0"/>
                <a:ea typeface="Helvetica Neue Medium" panose="02000503000000020004" pitchFamily="2" charset="0"/>
                <a:cs typeface="Sora" pitchFamily="2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0B8A0F0-051B-9171-5E16-657A20DA751A}"/>
                </a:ext>
              </a:extLst>
            </p:cNvPr>
            <p:cNvGrpSpPr/>
            <p:nvPr/>
          </p:nvGrpSpPr>
          <p:grpSpPr>
            <a:xfrm>
              <a:off x="1530253" y="7374249"/>
              <a:ext cx="3078908" cy="277000"/>
              <a:chOff x="1530253" y="7374249"/>
              <a:chExt cx="3078908" cy="277000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ECF785BB-CA6D-85FC-E11D-C5FF0D6EBB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100000"/>
                        </a14:imgEffect>
                        <a14:imgEffect>
                          <a14:colorTemperature colorTemp="7193"/>
                        </a14:imgEffect>
                        <a14:imgEffect>
                          <a14:saturation sat="33000"/>
                        </a14:imgEffect>
                        <a14:imgEffect>
                          <a14:brightnessContrast bright="56000" contrast="37000"/>
                        </a14:imgEffect>
                      </a14:imgLayer>
                    </a14:imgProps>
                  </a:ext>
                </a:extLst>
              </a:blip>
              <a:srcRect/>
              <a:stretch/>
            </p:blipFill>
            <p:spPr>
              <a:xfrm>
                <a:off x="1530253" y="7395666"/>
                <a:ext cx="228925" cy="228925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A7630CE-C45B-DDD6-BF31-3B8CCE899A2B}"/>
                  </a:ext>
                </a:extLst>
              </p:cNvPr>
              <p:cNvSpPr txBox="1"/>
              <p:nvPr/>
            </p:nvSpPr>
            <p:spPr>
              <a:xfrm>
                <a:off x="1692931" y="7374250"/>
                <a:ext cx="23756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Sora" pitchFamily="2" charset="0"/>
                    <a:cs typeface="Sora" pitchFamily="2" charset="0"/>
                  </a:rPr>
                  <a:t>/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70305E2-7903-8ECD-DE80-5DF3B0B05992}"/>
                  </a:ext>
                </a:extLst>
              </p:cNvPr>
              <p:cNvSpPr txBox="1"/>
              <p:nvPr/>
            </p:nvSpPr>
            <p:spPr>
              <a:xfrm>
                <a:off x="2094607" y="7374249"/>
                <a:ext cx="251455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1200" b="1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Sora" pitchFamily="2" charset="0"/>
                    <a:ea typeface="Jost" pitchFamily="2" charset="77"/>
                    <a:cs typeface="Sora" pitchFamily="2" charset="0"/>
                  </a:rPr>
                  <a:t>@UNIONCONFERENCE</a:t>
                </a:r>
                <a:endParaRPr lang="en-US" sz="1200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Sora" pitchFamily="2" charset="0"/>
                  <a:ea typeface="Helvetica Neue Medium" panose="02000503000000020004" pitchFamily="2" charset="0"/>
                  <a:cs typeface="Sora" pitchFamily="2" charset="0"/>
                </a:endParaRPr>
              </a:p>
            </p:txBody>
          </p:sp>
          <p:pic>
            <p:nvPicPr>
              <p:cNvPr id="20" name="Graphic 19">
                <a:extLst>
                  <a:ext uri="{FF2B5EF4-FFF2-40B4-BE49-F238E27FC236}">
                    <a16:creationId xmlns:a16="http://schemas.microsoft.com/office/drawing/2014/main" id="{F02BE41C-20D7-E2DF-217C-DF3787677C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931526" y="7439008"/>
                <a:ext cx="163081" cy="157607"/>
              </a:xfrm>
              <a:prstGeom prst="rect">
                <a:avLst/>
              </a:prstGeom>
            </p:spPr>
          </p:pic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04AFDD0-9C01-A971-A6E6-790E8F8E6226}"/>
                </a:ext>
              </a:extLst>
            </p:cNvPr>
            <p:cNvSpPr txBox="1"/>
            <p:nvPr/>
          </p:nvSpPr>
          <p:spPr>
            <a:xfrm>
              <a:off x="12718476" y="7393671"/>
              <a:ext cx="178152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1200" b="1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Sora" pitchFamily="2" charset="0"/>
                  <a:ea typeface="Jost" pitchFamily="2" charset="77"/>
                  <a:cs typeface="Sora" pitchFamily="2" charset="0"/>
                </a:rPr>
                <a:t>#UNIONCONF</a:t>
              </a:r>
              <a:endParaRPr lang="en-US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Sora" pitchFamily="2" charset="0"/>
                <a:ea typeface="Helvetica Neue Medium" panose="02000503000000020004" pitchFamily="2" charset="0"/>
                <a:cs typeface="Sor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7193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BD1F80-3E8C-2045-BB52-1BE48A8C52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69302" y="6054690"/>
            <a:ext cx="4560887" cy="876214"/>
          </a:xfrm>
          <a:solidFill>
            <a:srgbClr val="D94575"/>
          </a:solidFill>
        </p:spPr>
        <p:txBody>
          <a:bodyPr/>
          <a:lstStyle/>
          <a:p>
            <a:endParaRPr lang="en-US" b="1" dirty="0">
              <a:solidFill>
                <a:schemeClr val="accent4">
                  <a:lumMod val="60000"/>
                  <a:lumOff val="40000"/>
                </a:schemeClr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AEFA04-7CBA-B141-9515-9373E70D98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75633" y="2304002"/>
            <a:ext cx="5178425" cy="321404"/>
          </a:xfrm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Sora" pitchFamily="2" charset="0"/>
                <a:cs typeface="Sora" pitchFamily="2" charset="0"/>
              </a:rPr>
              <a:t>PRESENTATION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E2C10A-4277-2A42-BEE5-B05AEEC712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75633" y="2765427"/>
            <a:ext cx="5178425" cy="766517"/>
          </a:xfrm>
          <a:ln w="9525">
            <a:solidFill>
              <a:schemeClr val="bg1">
                <a:alpha val="50196"/>
              </a:schemeClr>
            </a:solidFill>
          </a:ln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63717C7-97DA-4943-9D21-8F381342ED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75633" y="5257622"/>
            <a:ext cx="5178425" cy="506754"/>
          </a:xfrm>
          <a:ln w="9525">
            <a:solidFill>
              <a:schemeClr val="bg1">
                <a:alpha val="50196"/>
              </a:schemeClr>
            </a:solidFill>
          </a:ln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BB5B87E-DA99-3342-95EE-F4E5E84FE9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75633" y="3660017"/>
            <a:ext cx="5178425" cy="1442378"/>
          </a:xfrm>
          <a:ln w="9525">
            <a:solidFill>
              <a:schemeClr val="bg1">
                <a:alpha val="50196"/>
              </a:schemeClr>
            </a:solidFill>
          </a:ln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7D390231-8839-1A79-77AA-18BA0FD50B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ln w="9525">
            <a:solidFill>
              <a:srgbClr val="FEFAFF">
                <a:alpha val="50196"/>
              </a:srgb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E37E66-04AD-55B3-37A7-F5BD079E55A5}"/>
              </a:ext>
            </a:extLst>
          </p:cNvPr>
          <p:cNvSpPr/>
          <p:nvPr/>
        </p:nvSpPr>
        <p:spPr>
          <a:xfrm>
            <a:off x="1691028" y="6265565"/>
            <a:ext cx="4833257" cy="475976"/>
          </a:xfrm>
          <a:prstGeom prst="rect">
            <a:avLst/>
          </a:prstGeom>
          <a:solidFill>
            <a:srgbClr val="D94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ra" pitchFamily="2" charset="0"/>
              <a:cs typeface="Sora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B66016-9200-3C9C-F969-B8AC692F0F03}"/>
              </a:ext>
            </a:extLst>
          </p:cNvPr>
          <p:cNvSpPr txBox="1"/>
          <p:nvPr/>
        </p:nvSpPr>
        <p:spPr>
          <a:xfrm>
            <a:off x="1657350" y="6349664"/>
            <a:ext cx="490061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Sora" pitchFamily="2" charset="0"/>
                <a:ea typeface="Helvetica Neue Medium" panose="02000503000000020004" pitchFamily="2" charset="0"/>
                <a:cs typeface="Sora" pitchFamily="2" charset="0"/>
              </a:rPr>
              <a:t>REGISTER NOW: www.worldlunghealth.org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D6013E2-4742-5642-D5C2-94DE51C32539}"/>
              </a:ext>
            </a:extLst>
          </p:cNvPr>
          <p:cNvGrpSpPr/>
          <p:nvPr/>
        </p:nvGrpSpPr>
        <p:grpSpPr>
          <a:xfrm>
            <a:off x="1530253" y="7364630"/>
            <a:ext cx="13290731" cy="288220"/>
            <a:chOff x="1530253" y="7364630"/>
            <a:chExt cx="13290731" cy="28822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BCC83E9-BB34-9941-BCA2-2F547DDA268D}"/>
                </a:ext>
              </a:extLst>
            </p:cNvPr>
            <p:cNvSpPr txBox="1"/>
            <p:nvPr/>
          </p:nvSpPr>
          <p:spPr>
            <a:xfrm>
              <a:off x="8944291" y="7364630"/>
              <a:ext cx="587669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200" b="1" dirty="0">
                  <a:solidFill>
                    <a:srgbClr val="233C75"/>
                  </a:solidFill>
                  <a:latin typeface="Sora" pitchFamily="2" charset="0"/>
                  <a:ea typeface="Helvetica Neue Medium" panose="02000503000000020004" pitchFamily="2" charset="0"/>
                  <a:cs typeface="Sora" pitchFamily="2" charset="0"/>
                </a:rPr>
                <a:t>#COMMUNITYCONNECT                                               #UNIONCONF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623B5DD-823A-EF03-7045-7FBC47F5126C}"/>
                </a:ext>
              </a:extLst>
            </p:cNvPr>
            <p:cNvSpPr txBox="1"/>
            <p:nvPr/>
          </p:nvSpPr>
          <p:spPr>
            <a:xfrm>
              <a:off x="5758710" y="7375851"/>
              <a:ext cx="262010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200" b="1" dirty="0">
                  <a:solidFill>
                    <a:srgbClr val="233C75"/>
                  </a:solidFill>
                  <a:latin typeface="Sora" pitchFamily="2" charset="0"/>
                  <a:ea typeface="Helvetica Neue Medium" panose="02000503000000020004" pitchFamily="2" charset="0"/>
                  <a:cs typeface="Sora" pitchFamily="2" charset="0"/>
                </a:rPr>
                <a:t>@UNION.CONFERENCE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FD18D57-8434-F350-77DB-D377E94DB3B8}"/>
                </a:ext>
              </a:extLst>
            </p:cNvPr>
            <p:cNvGrpSpPr/>
            <p:nvPr/>
          </p:nvGrpSpPr>
          <p:grpSpPr>
            <a:xfrm>
              <a:off x="1692931" y="7374249"/>
              <a:ext cx="2916230" cy="277000"/>
              <a:chOff x="1692931" y="7374249"/>
              <a:chExt cx="2916230" cy="277000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EE18DC1-A263-FE24-AA13-DC2EC64CCCFC}"/>
                  </a:ext>
                </a:extLst>
              </p:cNvPr>
              <p:cNvSpPr txBox="1"/>
              <p:nvPr/>
            </p:nvSpPr>
            <p:spPr>
              <a:xfrm>
                <a:off x="1692931" y="7374250"/>
                <a:ext cx="23756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233C75"/>
                    </a:solidFill>
                    <a:latin typeface="Sora" pitchFamily="2" charset="0"/>
                    <a:cs typeface="Sora" pitchFamily="2" charset="0"/>
                  </a:rPr>
                  <a:t>/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87F32FA-FD95-B11D-1C23-2FB8746CAA9B}"/>
                  </a:ext>
                </a:extLst>
              </p:cNvPr>
              <p:cNvSpPr txBox="1"/>
              <p:nvPr/>
            </p:nvSpPr>
            <p:spPr>
              <a:xfrm>
                <a:off x="2094607" y="7374249"/>
                <a:ext cx="251455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1200" b="1" dirty="0">
                    <a:solidFill>
                      <a:srgbClr val="233C75"/>
                    </a:solidFill>
                    <a:latin typeface="Sora" pitchFamily="2" charset="0"/>
                    <a:ea typeface="Helvetica Neue Medium" panose="02000503000000020004" pitchFamily="2" charset="0"/>
                    <a:cs typeface="Sora" pitchFamily="2" charset="0"/>
                  </a:rPr>
                  <a:t>@UNIONCONFERENCE</a:t>
                </a:r>
              </a:p>
            </p:txBody>
          </p:sp>
          <p:pic>
            <p:nvPicPr>
              <p:cNvPr id="20" name="Graphic 19">
                <a:extLst>
                  <a:ext uri="{FF2B5EF4-FFF2-40B4-BE49-F238E27FC236}">
                    <a16:creationId xmlns:a16="http://schemas.microsoft.com/office/drawing/2014/main" id="{29E0E373-A3D6-E459-3858-BF5D7CE281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931526" y="7439008"/>
                <a:ext cx="163081" cy="157607"/>
              </a:xfrm>
              <a:prstGeom prst="rect">
                <a:avLst/>
              </a:prstGeom>
            </p:spPr>
          </p:pic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56324A4-9F41-D808-A177-EA53A9762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5509649" y="7385977"/>
              <a:ext cx="257110" cy="25793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5C1B941-3CAA-A667-1E8B-7AD1D011F03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1530253" y="7388666"/>
              <a:ext cx="228925" cy="2289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9876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EA6F3DC-E03F-F145-9781-797AE80B77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86057" y="1727511"/>
            <a:ext cx="5444132" cy="4920459"/>
          </a:xfrm>
          <a:ln>
            <a:solidFill>
              <a:srgbClr val="FFFAFF">
                <a:alpha val="50196"/>
              </a:srgb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8AE093-F466-CC40-BEE2-E37DFA92BF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62186" y="1652696"/>
            <a:ext cx="1747071" cy="321404"/>
          </a:xfrm>
          <a:ln>
            <a:noFill/>
          </a:ln>
        </p:spPr>
        <p:txBody>
          <a:bodyPr/>
          <a:lstStyle/>
          <a:p>
            <a:endParaRPr lang="en-US" dirty="0">
              <a:solidFill>
                <a:srgbClr val="233C75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25C40E-E3AD-2047-B954-DC4AFEAC32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62186" y="2405960"/>
            <a:ext cx="5178425" cy="1828584"/>
          </a:xfrm>
          <a:ln>
            <a:solidFill>
              <a:srgbClr val="FFFAFF">
                <a:alpha val="50196"/>
              </a:srgbClr>
            </a:solidFill>
          </a:ln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2B60DE-3BB4-7B4D-9964-4F40E74CB81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31233" y="1678774"/>
            <a:ext cx="1747071" cy="321404"/>
          </a:xfrm>
          <a:ln>
            <a:noFill/>
          </a:ln>
        </p:spPr>
        <p:txBody>
          <a:bodyPr anchor="ctr"/>
          <a:lstStyle/>
          <a:p>
            <a:endParaRPr lang="en-US" dirty="0">
              <a:solidFill>
                <a:srgbClr val="233C75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0E48065-96B4-4F42-B74C-D0AF530DF06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62186" y="4474246"/>
            <a:ext cx="5178425" cy="1502011"/>
          </a:xfrm>
          <a:ln>
            <a:solidFill>
              <a:srgbClr val="FFFAFF">
                <a:alpha val="50196"/>
              </a:srgbClr>
            </a:solidFill>
          </a:ln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E2FD09-AF28-CCF6-4904-BD3ED06ED650}"/>
              </a:ext>
            </a:extLst>
          </p:cNvPr>
          <p:cNvSpPr txBox="1"/>
          <p:nvPr/>
        </p:nvSpPr>
        <p:spPr>
          <a:xfrm>
            <a:off x="1513114" y="2041463"/>
            <a:ext cx="4604657" cy="3416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defTabSz="1060961">
              <a:lnSpc>
                <a:spcPct val="90000"/>
              </a:lnSpc>
              <a:spcBef>
                <a:spcPts val="1160"/>
              </a:spcBef>
              <a:buFont typeface="Arial" panose="020B0604020202020204" pitchFamily="34" charset="0"/>
              <a:buNone/>
              <a:defRPr b="1" i="0" spc="0">
                <a:solidFill>
                  <a:schemeClr val="bg1"/>
                </a:solidFill>
                <a:latin typeface="Montserrat Medium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530480" indent="0" defTabSz="1060961">
              <a:lnSpc>
                <a:spcPct val="90000"/>
              </a:lnSpc>
              <a:spcBef>
                <a:spcPts val="580"/>
              </a:spcBef>
              <a:buFont typeface="Arial" panose="020B0604020202020204" pitchFamily="34" charset="0"/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 defTabSz="1060961">
              <a:lnSpc>
                <a:spcPct val="90000"/>
              </a:lnSpc>
              <a:spcBef>
                <a:spcPts val="580"/>
              </a:spcBef>
              <a:buFont typeface="Arial" panose="020B0604020202020204" pitchFamily="34" charset="0"/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 defTabSz="1060961">
              <a:lnSpc>
                <a:spcPct val="90000"/>
              </a:lnSpc>
              <a:spcBef>
                <a:spcPts val="580"/>
              </a:spcBef>
              <a:buFont typeface="Arial" panose="020B0604020202020204" pitchFamily="34" charset="0"/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 defTabSz="1060961">
              <a:lnSpc>
                <a:spcPct val="90000"/>
              </a:lnSpc>
              <a:spcBef>
                <a:spcPts val="580"/>
              </a:spcBef>
              <a:buFont typeface="Arial" panose="020B0604020202020204" pitchFamily="34" charset="0"/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917642" indent="-265240" defTabSz="1060961">
              <a:lnSpc>
                <a:spcPct val="90000"/>
              </a:lnSpc>
              <a:spcBef>
                <a:spcPts val="580"/>
              </a:spcBef>
              <a:buFont typeface="Arial" panose="020B0604020202020204" pitchFamily="34" charset="0"/>
              <a:buChar char="•"/>
              <a:defRPr sz="2088"/>
            </a:lvl6pPr>
            <a:lvl7pPr marL="3448122" indent="-265240" defTabSz="1060961">
              <a:lnSpc>
                <a:spcPct val="90000"/>
              </a:lnSpc>
              <a:spcBef>
                <a:spcPts val="580"/>
              </a:spcBef>
              <a:buFont typeface="Arial" panose="020B0604020202020204" pitchFamily="34" charset="0"/>
              <a:buChar char="•"/>
              <a:defRPr sz="2088"/>
            </a:lvl7pPr>
            <a:lvl8pPr marL="3978603" indent="-265240" defTabSz="1060961">
              <a:lnSpc>
                <a:spcPct val="90000"/>
              </a:lnSpc>
              <a:spcBef>
                <a:spcPts val="580"/>
              </a:spcBef>
              <a:buFont typeface="Arial" panose="020B0604020202020204" pitchFamily="34" charset="0"/>
              <a:buChar char="•"/>
              <a:defRPr sz="2088"/>
            </a:lvl8pPr>
            <a:lvl9pPr marL="4509082" indent="-265240" defTabSz="1060961">
              <a:lnSpc>
                <a:spcPct val="90000"/>
              </a:lnSpc>
              <a:spcBef>
                <a:spcPts val="580"/>
              </a:spcBef>
              <a:buFont typeface="Arial" panose="020B0604020202020204" pitchFamily="34" charset="0"/>
              <a:buChar char="•"/>
              <a:defRPr sz="2088"/>
            </a:lvl9pPr>
          </a:lstStyle>
          <a:p>
            <a:r>
              <a:rPr lang="en-US" sz="1300" b="0" dirty="0">
                <a:latin typeface="Sora" pitchFamily="2" charset="0"/>
                <a:cs typeface="Sora" pitchFamily="2" charset="0"/>
              </a:rPr>
              <a:t>Available on demand from 18 November 13:00 CET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FC9CFD-A07D-22BA-4D99-8C7BF8D40E71}"/>
              </a:ext>
            </a:extLst>
          </p:cNvPr>
          <p:cNvSpPr/>
          <p:nvPr/>
        </p:nvSpPr>
        <p:spPr>
          <a:xfrm>
            <a:off x="1691028" y="6206190"/>
            <a:ext cx="4833257" cy="4759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ra" pitchFamily="2" charset="0"/>
              <a:cs typeface="Sora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DD64C8-35B0-2C4D-8F5B-6C01E55E98C2}"/>
              </a:ext>
            </a:extLst>
          </p:cNvPr>
          <p:cNvSpPr txBox="1"/>
          <p:nvPr/>
        </p:nvSpPr>
        <p:spPr>
          <a:xfrm>
            <a:off x="1657350" y="6301440"/>
            <a:ext cx="490061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solidFill>
                  <a:srgbClr val="233C75"/>
                </a:solidFill>
                <a:latin typeface="Sora" pitchFamily="2" charset="0"/>
                <a:ea typeface="Helvetica Neue Medium" panose="02000503000000020004" pitchFamily="2" charset="0"/>
                <a:cs typeface="Sora" pitchFamily="2" charset="0"/>
              </a:rPr>
              <a:t>REGISTER NOW: www.worldlunghealth.org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527E664-F661-1A8D-7C28-189D8E33ADBB}"/>
              </a:ext>
            </a:extLst>
          </p:cNvPr>
          <p:cNvGrpSpPr/>
          <p:nvPr/>
        </p:nvGrpSpPr>
        <p:grpSpPr>
          <a:xfrm>
            <a:off x="1530253" y="7374249"/>
            <a:ext cx="12524068" cy="278601"/>
            <a:chOff x="1530253" y="7374249"/>
            <a:chExt cx="12524068" cy="27860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A0CC382-B213-D8D2-C1BF-BB929247A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6781495" y="7385977"/>
              <a:ext cx="257110" cy="25793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29C2B97-B102-DF61-6415-F8D5BEFBB771}"/>
                </a:ext>
              </a:extLst>
            </p:cNvPr>
            <p:cNvSpPr txBox="1"/>
            <p:nvPr/>
          </p:nvSpPr>
          <p:spPr>
            <a:xfrm>
              <a:off x="7030556" y="7375851"/>
              <a:ext cx="262010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1200" b="1" dirty="0">
                  <a:solidFill>
                    <a:srgbClr val="233C75"/>
                  </a:solidFill>
                  <a:latin typeface="Sora" pitchFamily="2" charset="0"/>
                  <a:ea typeface="Jost" pitchFamily="2" charset="77"/>
                  <a:cs typeface="Sora" pitchFamily="2" charset="0"/>
                </a:rPr>
                <a:t>@UNION.CONFERENCE</a:t>
              </a:r>
              <a:endParaRPr lang="en-US" sz="1200" dirty="0">
                <a:solidFill>
                  <a:srgbClr val="233C75"/>
                </a:solidFill>
                <a:latin typeface="Sora" pitchFamily="2" charset="0"/>
                <a:ea typeface="Helvetica Neue Medium" panose="02000503000000020004" pitchFamily="2" charset="0"/>
                <a:cs typeface="Sora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89438F9-5765-1D81-9435-D3D69AE871E7}"/>
                </a:ext>
              </a:extLst>
            </p:cNvPr>
            <p:cNvSpPr txBox="1"/>
            <p:nvPr/>
          </p:nvSpPr>
          <p:spPr>
            <a:xfrm>
              <a:off x="12272797" y="7374250"/>
              <a:ext cx="178152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1200" b="1" dirty="0">
                  <a:solidFill>
                    <a:srgbClr val="233C75"/>
                  </a:solidFill>
                  <a:latin typeface="Sora" pitchFamily="2" charset="0"/>
                  <a:ea typeface="Jost" pitchFamily="2" charset="77"/>
                  <a:cs typeface="Sora" pitchFamily="2" charset="0"/>
                </a:rPr>
                <a:t>#UNIONCONF</a:t>
              </a:r>
              <a:endParaRPr lang="en-US" sz="1200" dirty="0">
                <a:solidFill>
                  <a:srgbClr val="233C75"/>
                </a:solidFill>
                <a:latin typeface="Sora" pitchFamily="2" charset="0"/>
                <a:ea typeface="Helvetica Neue Medium" panose="02000503000000020004" pitchFamily="2" charset="0"/>
                <a:cs typeface="Sora" pitchFamily="2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BADCCC8-9C54-6331-A506-F6C856F6D5C2}"/>
                </a:ext>
              </a:extLst>
            </p:cNvPr>
            <p:cNvGrpSpPr/>
            <p:nvPr/>
          </p:nvGrpSpPr>
          <p:grpSpPr>
            <a:xfrm>
              <a:off x="1530253" y="7374249"/>
              <a:ext cx="3078908" cy="277000"/>
              <a:chOff x="1530253" y="7374249"/>
              <a:chExt cx="3078908" cy="277000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B2AB9607-69D1-3C50-1E14-256F0B1C08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/>
              <a:stretch/>
            </p:blipFill>
            <p:spPr>
              <a:xfrm>
                <a:off x="1530253" y="7395666"/>
                <a:ext cx="228925" cy="228925"/>
              </a:xfrm>
              <a:prstGeom prst="rect">
                <a:avLst/>
              </a:prstGeom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457D723-FBA3-6BF4-CEBB-F90659E0AF0F}"/>
                  </a:ext>
                </a:extLst>
              </p:cNvPr>
              <p:cNvSpPr txBox="1"/>
              <p:nvPr/>
            </p:nvSpPr>
            <p:spPr>
              <a:xfrm>
                <a:off x="1692931" y="7374250"/>
                <a:ext cx="23756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233C75"/>
                    </a:solidFill>
                    <a:latin typeface="Sora" pitchFamily="2" charset="0"/>
                    <a:cs typeface="Sora" pitchFamily="2" charset="0"/>
                  </a:rPr>
                  <a:t>/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A0D9241-53DE-F43B-3C6A-775E39DB03DD}"/>
                  </a:ext>
                </a:extLst>
              </p:cNvPr>
              <p:cNvSpPr txBox="1"/>
              <p:nvPr/>
            </p:nvSpPr>
            <p:spPr>
              <a:xfrm>
                <a:off x="2094607" y="7374249"/>
                <a:ext cx="251455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1200" b="1" dirty="0">
                    <a:solidFill>
                      <a:srgbClr val="233C75"/>
                    </a:solidFill>
                    <a:latin typeface="Sora" pitchFamily="2" charset="0"/>
                    <a:ea typeface="Jost" pitchFamily="2" charset="77"/>
                    <a:cs typeface="Sora" pitchFamily="2" charset="0"/>
                  </a:rPr>
                  <a:t>@UNIONCONFERENCE</a:t>
                </a:r>
                <a:endParaRPr lang="en-US" sz="1200" dirty="0">
                  <a:solidFill>
                    <a:srgbClr val="233C75"/>
                  </a:solidFill>
                  <a:latin typeface="Sora" pitchFamily="2" charset="0"/>
                  <a:ea typeface="Helvetica Neue Medium" panose="02000503000000020004" pitchFamily="2" charset="0"/>
                  <a:cs typeface="Sora" pitchFamily="2" charset="0"/>
                </a:endParaRPr>
              </a:p>
            </p:txBody>
          </p:sp>
          <p:pic>
            <p:nvPicPr>
              <p:cNvPr id="26" name="Graphic 25">
                <a:extLst>
                  <a:ext uri="{FF2B5EF4-FFF2-40B4-BE49-F238E27FC236}">
                    <a16:creationId xmlns:a16="http://schemas.microsoft.com/office/drawing/2014/main" id="{86E41698-3AC5-7416-F990-47DE8D72CA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931526" y="7439008"/>
                <a:ext cx="163081" cy="15760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251941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95D6CB24-0719-48ED-C742-573996AED8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86058" y="1458569"/>
            <a:ext cx="5444132" cy="5300972"/>
          </a:xfrm>
        </p:spPr>
        <p:txBody>
          <a:bodyPr/>
          <a:lstStyle/>
          <a:p>
            <a:endParaRPr lang="en-US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7A666A4E-3EE4-32D3-216E-DCC2606C70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62186" y="1893733"/>
            <a:ext cx="1534885" cy="321404"/>
          </a:xfrm>
        </p:spPr>
        <p:txBody>
          <a:bodyPr/>
          <a:lstStyle/>
          <a:p>
            <a:endParaRPr lang="en-US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0744B718-394C-724E-1F73-17CBA53C5B8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F8FE337F-52FE-0A24-42FD-2E51D0985EE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77862" y="1893733"/>
            <a:ext cx="1747071" cy="32140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A781F565-8A0D-AD59-53F2-7D9C9717A7F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62186" y="4791772"/>
            <a:ext cx="5178425" cy="13735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C10974-1830-ED93-D67B-872F342AFCC3}"/>
              </a:ext>
            </a:extLst>
          </p:cNvPr>
          <p:cNvSpPr txBox="1"/>
          <p:nvPr/>
        </p:nvSpPr>
        <p:spPr>
          <a:xfrm>
            <a:off x="1513114" y="2280948"/>
            <a:ext cx="4604657" cy="3416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defTabSz="1060961">
              <a:lnSpc>
                <a:spcPct val="90000"/>
              </a:lnSpc>
              <a:spcBef>
                <a:spcPts val="1160"/>
              </a:spcBef>
              <a:buFont typeface="Arial" panose="020B0604020202020204" pitchFamily="34" charset="0"/>
              <a:buNone/>
              <a:defRPr b="1" i="0" spc="0">
                <a:solidFill>
                  <a:schemeClr val="bg1"/>
                </a:solidFill>
                <a:latin typeface="Montserrat Medium" pitchFamily="2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530480" indent="0" defTabSz="1060961">
              <a:lnSpc>
                <a:spcPct val="90000"/>
              </a:lnSpc>
              <a:spcBef>
                <a:spcPts val="580"/>
              </a:spcBef>
              <a:buFont typeface="Arial" panose="020B0604020202020204" pitchFamily="34" charset="0"/>
              <a:buNone/>
              <a:defRPr sz="24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060961" indent="0" defTabSz="1060961">
              <a:lnSpc>
                <a:spcPct val="90000"/>
              </a:lnSpc>
              <a:spcBef>
                <a:spcPts val="580"/>
              </a:spcBef>
              <a:buFont typeface="Arial" panose="020B0604020202020204" pitchFamily="34" charset="0"/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591441" indent="0" defTabSz="1060961">
              <a:lnSpc>
                <a:spcPct val="90000"/>
              </a:lnSpc>
              <a:spcBef>
                <a:spcPts val="580"/>
              </a:spcBef>
              <a:buFont typeface="Arial" panose="020B0604020202020204" pitchFamily="34" charset="0"/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121921" indent="0" defTabSz="1060961">
              <a:lnSpc>
                <a:spcPct val="90000"/>
              </a:lnSpc>
              <a:spcBef>
                <a:spcPts val="580"/>
              </a:spcBef>
              <a:buFont typeface="Arial" panose="020B0604020202020204" pitchFamily="34" charset="0"/>
              <a:buNone/>
              <a:defRPr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917642" indent="-265240" defTabSz="1060961">
              <a:lnSpc>
                <a:spcPct val="90000"/>
              </a:lnSpc>
              <a:spcBef>
                <a:spcPts val="580"/>
              </a:spcBef>
              <a:buFont typeface="Arial" panose="020B0604020202020204" pitchFamily="34" charset="0"/>
              <a:buChar char="•"/>
              <a:defRPr sz="2088"/>
            </a:lvl6pPr>
            <a:lvl7pPr marL="3448122" indent="-265240" defTabSz="1060961">
              <a:lnSpc>
                <a:spcPct val="90000"/>
              </a:lnSpc>
              <a:spcBef>
                <a:spcPts val="580"/>
              </a:spcBef>
              <a:buFont typeface="Arial" panose="020B0604020202020204" pitchFamily="34" charset="0"/>
              <a:buChar char="•"/>
              <a:defRPr sz="2088"/>
            </a:lvl7pPr>
            <a:lvl8pPr marL="3978603" indent="-265240" defTabSz="1060961">
              <a:lnSpc>
                <a:spcPct val="90000"/>
              </a:lnSpc>
              <a:spcBef>
                <a:spcPts val="580"/>
              </a:spcBef>
              <a:buFont typeface="Arial" panose="020B0604020202020204" pitchFamily="34" charset="0"/>
              <a:buChar char="•"/>
              <a:defRPr sz="2088"/>
            </a:lvl8pPr>
            <a:lvl9pPr marL="4509082" indent="-265240" defTabSz="1060961">
              <a:lnSpc>
                <a:spcPct val="90000"/>
              </a:lnSpc>
              <a:spcBef>
                <a:spcPts val="580"/>
              </a:spcBef>
              <a:buFont typeface="Arial" panose="020B0604020202020204" pitchFamily="34" charset="0"/>
              <a:buChar char="•"/>
              <a:defRPr sz="2088"/>
            </a:lvl9pPr>
          </a:lstStyle>
          <a:p>
            <a:r>
              <a:rPr lang="en-US" sz="1300" b="0" dirty="0">
                <a:solidFill>
                  <a:srgbClr val="233C75"/>
                </a:solidFill>
                <a:latin typeface="Sora" pitchFamily="2" charset="0"/>
                <a:cs typeface="Sora" pitchFamily="2" charset="0"/>
              </a:rPr>
              <a:t>Available on demand from 18 November 13:00 CET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30B3534-7FB2-1B78-1924-BA639FCF9D95}"/>
              </a:ext>
            </a:extLst>
          </p:cNvPr>
          <p:cNvSpPr/>
          <p:nvPr/>
        </p:nvSpPr>
        <p:spPr>
          <a:xfrm>
            <a:off x="1757211" y="6356514"/>
            <a:ext cx="4833257" cy="475976"/>
          </a:xfrm>
          <a:prstGeom prst="rect">
            <a:avLst/>
          </a:prstGeom>
          <a:solidFill>
            <a:srgbClr val="D5D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ra" pitchFamily="2" charset="0"/>
              <a:cs typeface="Sora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1B22811-11E0-C635-DFBB-C10EBB06C7F9}"/>
              </a:ext>
            </a:extLst>
          </p:cNvPr>
          <p:cNvSpPr txBox="1"/>
          <p:nvPr/>
        </p:nvSpPr>
        <p:spPr>
          <a:xfrm>
            <a:off x="1723533" y="6451764"/>
            <a:ext cx="490061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solidFill>
                  <a:srgbClr val="227A4D"/>
                </a:solidFill>
                <a:latin typeface="Sora" pitchFamily="2" charset="0"/>
                <a:ea typeface="Helvetica Neue Medium" panose="02000503000000020004" pitchFamily="2" charset="0"/>
                <a:cs typeface="Sora" pitchFamily="2" charset="0"/>
              </a:rPr>
              <a:t>REGISTER NOW: www.worldlunghealth.org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A01AD06-1716-9747-8658-00D801995DA6}"/>
              </a:ext>
            </a:extLst>
          </p:cNvPr>
          <p:cNvGrpSpPr/>
          <p:nvPr/>
        </p:nvGrpSpPr>
        <p:grpSpPr>
          <a:xfrm>
            <a:off x="1530253" y="7443073"/>
            <a:ext cx="12969747" cy="296421"/>
            <a:chOff x="1530253" y="7374249"/>
            <a:chExt cx="12969747" cy="29642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110E46-4A30-469A-DCB2-4D026BEC6A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500"/>
                      </a14:imgEffect>
                      <a14:imgEffect>
                        <a14:saturation sat="0"/>
                      </a14:imgEffect>
                      <a14:imgEffect>
                        <a14:brightnessContrast bright="61000" contrast="33000"/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5360020" y="7385977"/>
              <a:ext cx="257110" cy="25793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9660114-6C56-D564-03C1-E9C028AB91F0}"/>
                </a:ext>
              </a:extLst>
            </p:cNvPr>
            <p:cNvSpPr txBox="1"/>
            <p:nvPr/>
          </p:nvSpPr>
          <p:spPr>
            <a:xfrm>
              <a:off x="5609081" y="7375851"/>
              <a:ext cx="262010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1200" b="1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Sora" pitchFamily="2" charset="0"/>
                  <a:ea typeface="Jost" pitchFamily="2" charset="77"/>
                  <a:cs typeface="Sora" pitchFamily="2" charset="0"/>
                </a:rPr>
                <a:t>@UNION.CONFERENCE</a:t>
              </a:r>
              <a:endParaRPr lang="en-US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Sora" pitchFamily="2" charset="0"/>
                <a:ea typeface="Helvetica Neue Medium" panose="02000503000000020004" pitchFamily="2" charset="0"/>
                <a:cs typeface="Sora" pitchFamily="2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748DA14-E9D1-32B0-E245-BA3886948270}"/>
                </a:ext>
              </a:extLst>
            </p:cNvPr>
            <p:cNvGrpSpPr/>
            <p:nvPr/>
          </p:nvGrpSpPr>
          <p:grpSpPr>
            <a:xfrm>
              <a:off x="1530253" y="7374249"/>
              <a:ext cx="3078908" cy="277000"/>
              <a:chOff x="1530253" y="7374249"/>
              <a:chExt cx="3078908" cy="277000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0AF3B6D3-8291-4E1D-BDE5-55FD2EC8A6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100000"/>
                        </a14:imgEffect>
                        <a14:imgEffect>
                          <a14:colorTemperature colorTemp="7193"/>
                        </a14:imgEffect>
                        <a14:imgEffect>
                          <a14:saturation sat="33000"/>
                        </a14:imgEffect>
                        <a14:imgEffect>
                          <a14:brightnessContrast bright="56000" contrast="37000"/>
                        </a14:imgEffect>
                      </a14:imgLayer>
                    </a14:imgProps>
                  </a:ext>
                </a:extLst>
              </a:blip>
              <a:srcRect/>
              <a:stretch/>
            </p:blipFill>
            <p:spPr>
              <a:xfrm>
                <a:off x="1530253" y="7395666"/>
                <a:ext cx="228925" cy="228925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809B807-408D-1B8E-018A-6FAF4AAF366C}"/>
                  </a:ext>
                </a:extLst>
              </p:cNvPr>
              <p:cNvSpPr txBox="1"/>
              <p:nvPr/>
            </p:nvSpPr>
            <p:spPr>
              <a:xfrm>
                <a:off x="1692931" y="7374250"/>
                <a:ext cx="23756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Sora" pitchFamily="2" charset="0"/>
                    <a:cs typeface="Sora" pitchFamily="2" charset="0"/>
                  </a:rPr>
                  <a:t>/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55635F8-B429-601F-0A78-5A3B3D6FF1BC}"/>
                  </a:ext>
                </a:extLst>
              </p:cNvPr>
              <p:cNvSpPr txBox="1"/>
              <p:nvPr/>
            </p:nvSpPr>
            <p:spPr>
              <a:xfrm>
                <a:off x="2094607" y="7374249"/>
                <a:ext cx="251455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1200" b="1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Sora" pitchFamily="2" charset="0"/>
                    <a:ea typeface="Jost" pitchFamily="2" charset="77"/>
                    <a:cs typeface="Sora" pitchFamily="2" charset="0"/>
                  </a:rPr>
                  <a:t>@UNIONCONFERENCE</a:t>
                </a:r>
                <a:endParaRPr lang="en-US" sz="1200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Sora" pitchFamily="2" charset="0"/>
                  <a:ea typeface="Helvetica Neue Medium" panose="02000503000000020004" pitchFamily="2" charset="0"/>
                  <a:cs typeface="Sora" pitchFamily="2" charset="0"/>
                </a:endParaRPr>
              </a:p>
            </p:txBody>
          </p:sp>
          <p:pic>
            <p:nvPicPr>
              <p:cNvPr id="16" name="Graphic 15">
                <a:extLst>
                  <a:ext uri="{FF2B5EF4-FFF2-40B4-BE49-F238E27FC236}">
                    <a16:creationId xmlns:a16="http://schemas.microsoft.com/office/drawing/2014/main" id="{C3DBEEE8-8777-FEF7-0DA4-FFA826CE1B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931526" y="7439008"/>
                <a:ext cx="163081" cy="157607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AE8B8E7-A280-D042-C67F-C17A37CE3170}"/>
                </a:ext>
              </a:extLst>
            </p:cNvPr>
            <p:cNvSpPr txBox="1"/>
            <p:nvPr/>
          </p:nvSpPr>
          <p:spPr>
            <a:xfrm>
              <a:off x="12718476" y="7393671"/>
              <a:ext cx="178152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1200" b="1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Sora" pitchFamily="2" charset="0"/>
                  <a:ea typeface="Jost" pitchFamily="2" charset="77"/>
                  <a:cs typeface="Sora" pitchFamily="2" charset="0"/>
                </a:rPr>
                <a:t>#UNIONCONF</a:t>
              </a:r>
              <a:endParaRPr lang="en-US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Sora" pitchFamily="2" charset="0"/>
                <a:ea typeface="Helvetica Neue Medium" panose="02000503000000020004" pitchFamily="2" charset="0"/>
                <a:cs typeface="Sora" pitchFamily="2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31FCE8C-824B-E48D-B962-377CC30E972A}"/>
              </a:ext>
            </a:extLst>
          </p:cNvPr>
          <p:cNvSpPr txBox="1"/>
          <p:nvPr/>
        </p:nvSpPr>
        <p:spPr>
          <a:xfrm>
            <a:off x="9276747" y="7440451"/>
            <a:ext cx="183103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Sora" pitchFamily="2" charset="0"/>
                <a:ea typeface="Helvetica Neue Medium" panose="02000503000000020004" pitchFamily="2" charset="0"/>
                <a:cs typeface="Sora" pitchFamily="2" charset="0"/>
              </a:rPr>
              <a:t>#TBSCIENCE     </a:t>
            </a:r>
          </a:p>
        </p:txBody>
      </p:sp>
    </p:spTree>
    <p:extLst>
      <p:ext uri="{BB962C8B-B14F-4D97-AF65-F5344CB8AC3E}">
        <p14:creationId xmlns:p14="http://schemas.microsoft.com/office/powerpoint/2010/main" val="2949367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8A58B4-4466-904A-94FB-F39A878EB4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20686" y="1375510"/>
            <a:ext cx="1976208" cy="321404"/>
          </a:xfrm>
          <a:ln>
            <a:noFill/>
          </a:ln>
        </p:spPr>
        <p:txBody>
          <a:bodyPr/>
          <a:lstStyle/>
          <a:p>
            <a:pPr algn="l"/>
            <a:endParaRPr lang="en-US" dirty="0">
              <a:latin typeface="Sora" pitchFamily="2" charset="0"/>
              <a:cs typeface="Sora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1CD3D2-090A-5F43-A9C8-95B43297C7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7174" y="1234420"/>
            <a:ext cx="5178425" cy="331650"/>
          </a:xfrm>
          <a:solidFill>
            <a:schemeClr val="accent1">
              <a:lumMod val="20000"/>
              <a:lumOff val="80000"/>
              <a:alpha val="25000"/>
            </a:schemeClr>
          </a:solidFill>
          <a:ln>
            <a:solidFill>
              <a:srgbClr val="FFFFFF">
                <a:alpha val="50196"/>
              </a:srgbClr>
            </a:solidFill>
          </a:ln>
        </p:spPr>
        <p:txBody>
          <a:bodyPr/>
          <a:lstStyle/>
          <a:p>
            <a:endParaRPr lang="en-US" sz="1800" dirty="0">
              <a:solidFill>
                <a:srgbClr val="233C75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6F91E0-C815-ED47-B08F-085CF6587B8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2843" y="2694037"/>
            <a:ext cx="1986557" cy="296072"/>
          </a:xfrm>
          <a:ln>
            <a:solidFill>
              <a:srgbClr val="FFFFFF">
                <a:alpha val="50196"/>
              </a:srgbClr>
            </a:solidFill>
          </a:ln>
        </p:spPr>
        <p:txBody>
          <a:bodyPr anchor="ctr"/>
          <a:lstStyle/>
          <a:p>
            <a:endParaRPr lang="en-US" dirty="0">
              <a:solidFill>
                <a:schemeClr val="bg1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43BA95-FBC8-F142-8A55-AC3CC2D284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28256" y="2694037"/>
            <a:ext cx="4234543" cy="840627"/>
          </a:xfrm>
          <a:ln>
            <a:solidFill>
              <a:srgbClr val="FFFFFF">
                <a:alpha val="50196"/>
              </a:srgbClr>
            </a:solidFill>
          </a:ln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CDF04DD-7EA9-E743-9ECE-EBE9CDA7B46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38407" y="1375510"/>
            <a:ext cx="2418653" cy="321404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233C75"/>
                </a:solidFill>
                <a:latin typeface="Sora" pitchFamily="2" charset="0"/>
                <a:cs typeface="Sora" pitchFamily="2" charset="0"/>
              </a:rPr>
              <a:t>SYMPOSIUM</a:t>
            </a:r>
            <a:r>
              <a:rPr lang="en-US" dirty="0">
                <a:solidFill>
                  <a:schemeClr val="bg1"/>
                </a:solidFill>
                <a:latin typeface="Sora" pitchFamily="2" charset="0"/>
                <a:cs typeface="Sora" pitchFamily="2" charset="0"/>
              </a:rPr>
              <a:t> </a:t>
            </a:r>
            <a:r>
              <a:rPr lang="en-US" dirty="0">
                <a:solidFill>
                  <a:srgbClr val="233C75"/>
                </a:solidFill>
                <a:latin typeface="Sora" pitchFamily="2" charset="0"/>
                <a:cs typeface="Sora" pitchFamily="2" charset="0"/>
              </a:rPr>
              <a:t>NUMBER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B3191AE-BF81-0A47-9993-8A270689A2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147174" y="1626306"/>
            <a:ext cx="5178425" cy="291068"/>
          </a:xfrm>
          <a:solidFill>
            <a:schemeClr val="accent1">
              <a:lumMod val="20000"/>
              <a:lumOff val="80000"/>
              <a:alpha val="25000"/>
            </a:schemeClr>
          </a:solidFill>
          <a:ln>
            <a:solidFill>
              <a:srgbClr val="FFFFFF">
                <a:alpha val="50196"/>
              </a:srgbClr>
            </a:solidFill>
          </a:ln>
        </p:spPr>
        <p:txBody>
          <a:bodyPr/>
          <a:lstStyle/>
          <a:p>
            <a:endParaRPr lang="en-US" sz="1400" dirty="0">
              <a:solidFill>
                <a:srgbClr val="233C75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FCD72A-173A-C642-B90B-04D2D00B462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47174" y="2007306"/>
            <a:ext cx="5178425" cy="291068"/>
          </a:xfrm>
          <a:solidFill>
            <a:schemeClr val="accent1">
              <a:lumMod val="20000"/>
              <a:lumOff val="80000"/>
              <a:alpha val="25000"/>
            </a:schemeClr>
          </a:solidFill>
          <a:ln>
            <a:solidFill>
              <a:srgbClr val="FFFFFF">
                <a:alpha val="50196"/>
              </a:srgbClr>
            </a:solidFill>
          </a:ln>
        </p:spPr>
        <p:txBody>
          <a:bodyPr/>
          <a:lstStyle/>
          <a:p>
            <a:endParaRPr lang="en-US" sz="1400" dirty="0">
              <a:solidFill>
                <a:srgbClr val="233C75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FE58731-8930-B448-8C02-BE99F41AAD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928256" y="3619323"/>
            <a:ext cx="4234543" cy="324010"/>
          </a:xfrm>
          <a:solidFill>
            <a:schemeClr val="accent1">
              <a:lumMod val="20000"/>
              <a:lumOff val="80000"/>
              <a:alpha val="32000"/>
            </a:schemeClr>
          </a:solidFill>
          <a:ln>
            <a:solidFill>
              <a:srgbClr val="FFFFFF">
                <a:alpha val="50196"/>
              </a:srgbClr>
            </a:solidFill>
          </a:ln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75C5264-E1B0-A94F-B278-41A1E0C39A3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2843" y="4261580"/>
            <a:ext cx="1986557" cy="296072"/>
          </a:xfrm>
          <a:ln>
            <a:solidFill>
              <a:srgbClr val="FFFFFF">
                <a:alpha val="50196"/>
              </a:srgbClr>
            </a:solidFill>
          </a:ln>
        </p:spPr>
        <p:txBody>
          <a:bodyPr anchor="ctr"/>
          <a:lstStyle/>
          <a:p>
            <a:endParaRPr lang="en-US" dirty="0">
              <a:solidFill>
                <a:schemeClr val="bg1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9FEFDC9-4F2F-4949-8D5E-45D11B12D62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928256" y="4261580"/>
            <a:ext cx="4234543" cy="840627"/>
          </a:xfrm>
          <a:ln>
            <a:solidFill>
              <a:srgbClr val="FFFFFF">
                <a:alpha val="50196"/>
              </a:srgbClr>
            </a:solidFill>
          </a:ln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7FA6B86-84C8-784F-BA50-2D626FB538D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928256" y="5186866"/>
            <a:ext cx="4234543" cy="324010"/>
          </a:xfrm>
          <a:solidFill>
            <a:schemeClr val="accent1">
              <a:lumMod val="20000"/>
              <a:lumOff val="80000"/>
              <a:alpha val="32000"/>
            </a:schemeClr>
          </a:solidFill>
          <a:ln>
            <a:solidFill>
              <a:srgbClr val="FFFFFF">
                <a:alpha val="50196"/>
              </a:srgbClr>
            </a:solidFill>
          </a:ln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5F0B456-54FB-7E4E-8337-E751A2EDBD1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2843" y="5807351"/>
            <a:ext cx="1986557" cy="296072"/>
          </a:xfrm>
          <a:ln>
            <a:solidFill>
              <a:srgbClr val="FFFFFF">
                <a:alpha val="50196"/>
              </a:srgbClr>
            </a:solidFill>
          </a:ln>
        </p:spPr>
        <p:txBody>
          <a:bodyPr anchor="ctr"/>
          <a:lstStyle/>
          <a:p>
            <a:endParaRPr lang="en-US" dirty="0">
              <a:solidFill>
                <a:schemeClr val="bg1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2576B23-1E1A-0F48-AB5C-827DD2DB3DA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928256" y="5807351"/>
            <a:ext cx="4234543" cy="840627"/>
          </a:xfrm>
          <a:ln>
            <a:solidFill>
              <a:srgbClr val="FFFFFF">
                <a:alpha val="50196"/>
              </a:srgbClr>
            </a:solidFill>
          </a:ln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BC455EA-4CC0-8A4E-B6C1-607451126B1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928256" y="6732637"/>
            <a:ext cx="4234543" cy="324010"/>
          </a:xfrm>
          <a:solidFill>
            <a:schemeClr val="accent1">
              <a:lumMod val="20000"/>
              <a:lumOff val="80000"/>
              <a:alpha val="32000"/>
            </a:schemeClr>
          </a:solidFill>
          <a:ln>
            <a:solidFill>
              <a:srgbClr val="FFFFFF">
                <a:alpha val="50196"/>
              </a:srgbClr>
            </a:solidFill>
          </a:ln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65C9715-099D-3540-AD72-21F84E2E1CA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995643" y="2694037"/>
            <a:ext cx="1986557" cy="296072"/>
          </a:xfrm>
          <a:solidFill>
            <a:schemeClr val="tx1">
              <a:alpha val="0"/>
            </a:schemeClr>
          </a:solidFill>
          <a:ln>
            <a:solidFill>
              <a:srgbClr val="FFFFFF">
                <a:alpha val="50196"/>
              </a:srgbClr>
            </a:solidFill>
          </a:ln>
        </p:spPr>
        <p:txBody>
          <a:bodyPr anchor="ctr"/>
          <a:lstStyle/>
          <a:p>
            <a:endParaRPr lang="en-US" dirty="0">
              <a:solidFill>
                <a:schemeClr val="bg1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B7ED1B5-4759-2743-BA44-1D535108E9F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091056" y="2694037"/>
            <a:ext cx="4234543" cy="840627"/>
          </a:xfrm>
          <a:solidFill>
            <a:schemeClr val="accent1">
              <a:lumMod val="75000"/>
              <a:alpha val="75000"/>
            </a:schemeClr>
          </a:solidFill>
          <a:ln>
            <a:solidFill>
              <a:srgbClr val="FFFFFF">
                <a:alpha val="50196"/>
              </a:srgbClr>
            </a:solidFill>
          </a:ln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412AE77-C787-D64F-B486-6D31D071A87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0091056" y="3619323"/>
            <a:ext cx="4234543" cy="324010"/>
          </a:xfrm>
          <a:solidFill>
            <a:schemeClr val="accent1">
              <a:lumMod val="20000"/>
              <a:lumOff val="80000"/>
              <a:alpha val="32000"/>
            </a:schemeClr>
          </a:solidFill>
          <a:ln>
            <a:solidFill>
              <a:srgbClr val="FFFFFF">
                <a:alpha val="50196"/>
              </a:srgbClr>
            </a:solidFill>
          </a:ln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47ED66F-6D75-DD4E-A6AF-15B928CF5BC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995643" y="4261580"/>
            <a:ext cx="1986557" cy="296072"/>
          </a:xfrm>
          <a:solidFill>
            <a:schemeClr val="tx1">
              <a:alpha val="0"/>
            </a:schemeClr>
          </a:solidFill>
          <a:ln>
            <a:solidFill>
              <a:srgbClr val="FFFFFF">
                <a:alpha val="50196"/>
              </a:srgbClr>
            </a:solidFill>
          </a:ln>
        </p:spPr>
        <p:txBody>
          <a:bodyPr anchor="ctr"/>
          <a:lstStyle/>
          <a:p>
            <a:endParaRPr lang="en-US" dirty="0">
              <a:solidFill>
                <a:schemeClr val="bg1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D1AE357-BD42-A64F-AF53-930EC9CEA11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0091056" y="4261580"/>
            <a:ext cx="4234543" cy="840627"/>
          </a:xfrm>
          <a:solidFill>
            <a:schemeClr val="accent1">
              <a:lumMod val="75000"/>
              <a:alpha val="75000"/>
            </a:schemeClr>
          </a:solidFill>
          <a:ln>
            <a:solidFill>
              <a:srgbClr val="FFFFFF">
                <a:alpha val="50196"/>
              </a:srgbClr>
            </a:solidFill>
          </a:ln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458E174-2A0D-9743-B188-F14DC66F243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0091056" y="5186866"/>
            <a:ext cx="4234543" cy="324010"/>
          </a:xfrm>
          <a:solidFill>
            <a:schemeClr val="accent1">
              <a:lumMod val="20000"/>
              <a:lumOff val="80000"/>
              <a:alpha val="32000"/>
            </a:schemeClr>
          </a:solidFill>
          <a:ln>
            <a:solidFill>
              <a:srgbClr val="FFFFFF">
                <a:alpha val="50196"/>
              </a:srgbClr>
            </a:solidFill>
          </a:ln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10B339C-CC97-B04A-8A3D-60398342AB4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995643" y="5807351"/>
            <a:ext cx="1986557" cy="296072"/>
          </a:xfrm>
          <a:solidFill>
            <a:schemeClr val="tx1">
              <a:alpha val="0"/>
            </a:schemeClr>
          </a:solidFill>
          <a:ln>
            <a:solidFill>
              <a:srgbClr val="FFFFFF">
                <a:alpha val="50196"/>
              </a:srgbClr>
            </a:solidFill>
          </a:ln>
        </p:spPr>
        <p:txBody>
          <a:bodyPr anchor="ctr"/>
          <a:lstStyle/>
          <a:p>
            <a:endParaRPr lang="en-US" dirty="0">
              <a:solidFill>
                <a:schemeClr val="bg1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F8C3171-DC38-9543-AD59-2D44849611E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0091056" y="5807351"/>
            <a:ext cx="4234543" cy="840627"/>
          </a:xfrm>
          <a:solidFill>
            <a:schemeClr val="accent1">
              <a:lumMod val="75000"/>
              <a:alpha val="75000"/>
            </a:schemeClr>
          </a:solidFill>
          <a:ln>
            <a:solidFill>
              <a:srgbClr val="FFFFFF">
                <a:alpha val="50196"/>
              </a:srgbClr>
            </a:solidFill>
          </a:ln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2C44C235-EB03-284B-8637-F01D2B4965D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0091056" y="6732637"/>
            <a:ext cx="4234543" cy="324010"/>
          </a:xfrm>
          <a:solidFill>
            <a:schemeClr val="accent1">
              <a:lumMod val="20000"/>
              <a:lumOff val="80000"/>
              <a:alpha val="32000"/>
            </a:schemeClr>
          </a:solidFill>
          <a:ln>
            <a:solidFill>
              <a:srgbClr val="FFFFFF">
                <a:alpha val="50196"/>
              </a:srgbClr>
            </a:solidFill>
          </a:ln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50A220C-A69B-571C-41DF-169DEDE85D58}"/>
              </a:ext>
            </a:extLst>
          </p:cNvPr>
          <p:cNvSpPr/>
          <p:nvPr/>
        </p:nvSpPr>
        <p:spPr>
          <a:xfrm>
            <a:off x="2727255" y="1884555"/>
            <a:ext cx="3762643" cy="4237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Sora" pitchFamily="2" charset="0"/>
              <a:cs typeface="Sora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22B6F04-D41C-E696-C697-37D1C00169AD}"/>
              </a:ext>
            </a:extLst>
          </p:cNvPr>
          <p:cNvSpPr txBox="1"/>
          <p:nvPr/>
        </p:nvSpPr>
        <p:spPr>
          <a:xfrm>
            <a:off x="2693689" y="1969080"/>
            <a:ext cx="385207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>
                <a:solidFill>
                  <a:srgbClr val="233C75"/>
                </a:solidFill>
                <a:latin typeface="Sora" pitchFamily="2" charset="0"/>
                <a:ea typeface="Helvetica Neue Medium" panose="02000503000000020004" pitchFamily="2" charset="0"/>
                <a:cs typeface="Sora" pitchFamily="2" charset="0"/>
              </a:rPr>
              <a:t>REGISTER NOW: www.worldlunghealth.org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B2AC1E7-77BA-814F-F70B-AA83C036D9EB}"/>
              </a:ext>
            </a:extLst>
          </p:cNvPr>
          <p:cNvGrpSpPr/>
          <p:nvPr/>
        </p:nvGrpSpPr>
        <p:grpSpPr>
          <a:xfrm>
            <a:off x="832843" y="7403360"/>
            <a:ext cx="11096895" cy="278601"/>
            <a:chOff x="1530253" y="7374249"/>
            <a:chExt cx="11096895" cy="27860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F695B90-A926-253D-853A-F45B13D7E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6357699" y="7385977"/>
              <a:ext cx="257110" cy="257931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BAB9D93-9FAD-9340-B970-308429287ABB}"/>
                </a:ext>
              </a:extLst>
            </p:cNvPr>
            <p:cNvSpPr txBox="1"/>
            <p:nvPr/>
          </p:nvSpPr>
          <p:spPr>
            <a:xfrm>
              <a:off x="6606760" y="7375851"/>
              <a:ext cx="262010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1200" b="1" dirty="0">
                  <a:solidFill>
                    <a:srgbClr val="233C75"/>
                  </a:solidFill>
                  <a:latin typeface="Sora" pitchFamily="2" charset="0"/>
                  <a:ea typeface="Jost" pitchFamily="2" charset="77"/>
                  <a:cs typeface="Sora" pitchFamily="2" charset="0"/>
                </a:rPr>
                <a:t>@UNION.CONFERENCE</a:t>
              </a:r>
              <a:endParaRPr lang="en-US" sz="1200" dirty="0">
                <a:solidFill>
                  <a:srgbClr val="233C75"/>
                </a:solidFill>
                <a:latin typeface="Sora" pitchFamily="2" charset="0"/>
                <a:ea typeface="Helvetica Neue Medium" panose="02000503000000020004" pitchFamily="2" charset="0"/>
                <a:cs typeface="Sora" pitchFamily="2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3C0A097-B901-EB6A-210B-A3D86031BABA}"/>
                </a:ext>
              </a:extLst>
            </p:cNvPr>
            <p:cNvSpPr txBox="1"/>
            <p:nvPr/>
          </p:nvSpPr>
          <p:spPr>
            <a:xfrm>
              <a:off x="10845624" y="7374250"/>
              <a:ext cx="178152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1200" b="1" dirty="0">
                  <a:solidFill>
                    <a:srgbClr val="233C75"/>
                  </a:solidFill>
                  <a:latin typeface="Sora" pitchFamily="2" charset="0"/>
                  <a:ea typeface="Jost" pitchFamily="2" charset="77"/>
                  <a:cs typeface="Sora" pitchFamily="2" charset="0"/>
                </a:rPr>
                <a:t>#UNIONCONF</a:t>
              </a:r>
              <a:endParaRPr lang="en-US" sz="1200" dirty="0">
                <a:solidFill>
                  <a:srgbClr val="233C75"/>
                </a:solidFill>
                <a:latin typeface="Sora" pitchFamily="2" charset="0"/>
                <a:ea typeface="Helvetica Neue Medium" panose="02000503000000020004" pitchFamily="2" charset="0"/>
                <a:cs typeface="Sora" pitchFamily="2" charset="0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E0FB1E2-E068-ACE8-75E2-692CF4D2A6FB}"/>
                </a:ext>
              </a:extLst>
            </p:cNvPr>
            <p:cNvGrpSpPr/>
            <p:nvPr/>
          </p:nvGrpSpPr>
          <p:grpSpPr>
            <a:xfrm>
              <a:off x="1530253" y="7374249"/>
              <a:ext cx="3078908" cy="277000"/>
              <a:chOff x="1530253" y="7374249"/>
              <a:chExt cx="3078908" cy="277000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0A98C191-27CF-63EF-3325-339C4D6E98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/>
              <a:stretch/>
            </p:blipFill>
            <p:spPr>
              <a:xfrm>
                <a:off x="1530253" y="7395666"/>
                <a:ext cx="228925" cy="228925"/>
              </a:xfrm>
              <a:prstGeom prst="rect">
                <a:avLst/>
              </a:prstGeom>
            </p:spPr>
          </p:pic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2AAB212-5E43-6931-0574-D9DF5A276DD1}"/>
                  </a:ext>
                </a:extLst>
              </p:cNvPr>
              <p:cNvSpPr txBox="1"/>
              <p:nvPr/>
            </p:nvSpPr>
            <p:spPr>
              <a:xfrm>
                <a:off x="1692931" y="7374250"/>
                <a:ext cx="23756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233C75"/>
                    </a:solidFill>
                    <a:latin typeface="Sora" pitchFamily="2" charset="0"/>
                    <a:cs typeface="Sora" pitchFamily="2" charset="0"/>
                  </a:rPr>
                  <a:t>/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8EC55FF-479C-E709-446A-20289D214E2D}"/>
                  </a:ext>
                </a:extLst>
              </p:cNvPr>
              <p:cNvSpPr txBox="1"/>
              <p:nvPr/>
            </p:nvSpPr>
            <p:spPr>
              <a:xfrm>
                <a:off x="2094607" y="7374249"/>
                <a:ext cx="251455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1200" b="1" dirty="0">
                    <a:solidFill>
                      <a:srgbClr val="233C75"/>
                    </a:solidFill>
                    <a:latin typeface="Sora" pitchFamily="2" charset="0"/>
                    <a:ea typeface="Jost" pitchFamily="2" charset="77"/>
                    <a:cs typeface="Sora" pitchFamily="2" charset="0"/>
                  </a:rPr>
                  <a:t>@UNIONCONFERENCE</a:t>
                </a:r>
                <a:endParaRPr lang="en-US" sz="1200" dirty="0">
                  <a:solidFill>
                    <a:srgbClr val="233C75"/>
                  </a:solidFill>
                  <a:latin typeface="Sora" pitchFamily="2" charset="0"/>
                  <a:ea typeface="Helvetica Neue Medium" panose="02000503000000020004" pitchFamily="2" charset="0"/>
                  <a:cs typeface="Sora" pitchFamily="2" charset="0"/>
                </a:endParaRPr>
              </a:p>
            </p:txBody>
          </p:sp>
          <p:pic>
            <p:nvPicPr>
              <p:cNvPr id="34" name="Graphic 33">
                <a:extLst>
                  <a:ext uri="{FF2B5EF4-FFF2-40B4-BE49-F238E27FC236}">
                    <a16:creationId xmlns:a16="http://schemas.microsoft.com/office/drawing/2014/main" id="{6900B3C7-CFA5-3078-3A2B-6C3A573F6F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931526" y="7439008"/>
                <a:ext cx="163081" cy="157607"/>
              </a:xfrm>
              <a:prstGeom prst="rect">
                <a:avLst/>
              </a:prstGeom>
            </p:spPr>
          </p:pic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CE38F8DB-CA64-D62B-F607-F9C2D43B091C}"/>
              </a:ext>
            </a:extLst>
          </p:cNvPr>
          <p:cNvSpPr txBox="1"/>
          <p:nvPr/>
        </p:nvSpPr>
        <p:spPr>
          <a:xfrm>
            <a:off x="12560546" y="7361314"/>
            <a:ext cx="1975904" cy="2923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00" dirty="0" err="1">
                <a:solidFill>
                  <a:srgbClr val="233C75"/>
                </a:solidFill>
                <a:latin typeface="Sora" pitchFamily="2" charset="0"/>
                <a:ea typeface="Helvetica Neue Medium" panose="02000503000000020004" pitchFamily="2" charset="0"/>
                <a:cs typeface="Sora" pitchFamily="2" charset="0"/>
              </a:rPr>
              <a:t>worldlunghealth.org</a:t>
            </a:r>
            <a:endParaRPr lang="en-US" sz="1300" dirty="0">
              <a:solidFill>
                <a:srgbClr val="233C75"/>
              </a:solidFill>
              <a:latin typeface="Sora" pitchFamily="2" charset="0"/>
              <a:ea typeface="Helvetica Neue Medium" panose="02000503000000020004" pitchFamily="2" charset="0"/>
              <a:cs typeface="Sor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607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8A58B4-4466-904A-94FB-F39A878EB4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24050" y="1316605"/>
            <a:ext cx="1391333" cy="321404"/>
          </a:xfrm>
        </p:spPr>
        <p:txBody>
          <a:bodyPr/>
          <a:lstStyle/>
          <a:p>
            <a:pPr algn="l"/>
            <a:r>
              <a:rPr lang="en-US" dirty="0">
                <a:latin typeface="Sora" pitchFamily="2" charset="0"/>
                <a:cs typeface="Sora" pitchFamily="2" charset="0"/>
              </a:rPr>
              <a:t>SESSION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1CD3D2-090A-5F43-A9C8-95B43297C7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5308" y="1713955"/>
            <a:ext cx="5215702" cy="296072"/>
          </a:xfrm>
          <a:noFill/>
          <a:ln>
            <a:solidFill>
              <a:srgbClr val="233C75">
                <a:alpha val="50279"/>
              </a:srgbClr>
            </a:solidFill>
          </a:ln>
        </p:spPr>
        <p:txBody>
          <a:bodyPr/>
          <a:lstStyle/>
          <a:p>
            <a:pPr algn="l"/>
            <a:endParaRPr lang="en-US" sz="1800" dirty="0">
              <a:solidFill>
                <a:srgbClr val="233C75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6F91E0-C815-ED47-B08F-085CF6587B8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2843" y="2851452"/>
            <a:ext cx="1986557" cy="296072"/>
          </a:xfrm>
          <a:ln>
            <a:solidFill>
              <a:srgbClr val="233C75">
                <a:alpha val="50279"/>
              </a:srgbClr>
            </a:solidFill>
          </a:ln>
        </p:spPr>
        <p:txBody>
          <a:bodyPr anchor="ctr"/>
          <a:lstStyle/>
          <a:p>
            <a:endParaRPr lang="en-US" dirty="0">
              <a:solidFill>
                <a:srgbClr val="233C75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43BA95-FBC8-F142-8A55-AC3CC2D284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28256" y="2851452"/>
            <a:ext cx="4234543" cy="840627"/>
          </a:xfrm>
          <a:ln>
            <a:solidFill>
              <a:srgbClr val="233C75">
                <a:alpha val="50279"/>
              </a:srgbClr>
            </a:solidFill>
          </a:ln>
        </p:spPr>
        <p:txBody>
          <a:bodyPr/>
          <a:lstStyle/>
          <a:p>
            <a:endParaRPr lang="en-US" dirty="0">
              <a:latin typeface="Sora" pitchFamily="2" charset="0"/>
              <a:cs typeface="Sora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CDF04DD-7EA9-E743-9ECE-EBE9CDA7B46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62593" y="1344245"/>
            <a:ext cx="2290309" cy="321404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233C75"/>
                </a:solidFill>
                <a:latin typeface="Sora" pitchFamily="2" charset="0"/>
                <a:cs typeface="Sora" pitchFamily="2" charset="0"/>
              </a:rPr>
              <a:t>SESSION NUMBER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B3191AE-BF81-0A47-9993-8A270689A2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995643" y="1869728"/>
            <a:ext cx="6329956" cy="324010"/>
          </a:xfrm>
          <a:noFill/>
          <a:ln>
            <a:solidFill>
              <a:srgbClr val="233C75">
                <a:alpha val="50279"/>
              </a:srgbClr>
            </a:solidFill>
          </a:ln>
        </p:spPr>
        <p:txBody>
          <a:bodyPr anchor="ctr"/>
          <a:lstStyle/>
          <a:p>
            <a:pPr algn="l"/>
            <a:endParaRPr lang="en-US" sz="1400" dirty="0">
              <a:solidFill>
                <a:srgbClr val="233C75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FCD72A-173A-C642-B90B-04D2D00B462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995643" y="2245455"/>
            <a:ext cx="6329956" cy="324010"/>
          </a:xfrm>
          <a:noFill/>
          <a:ln>
            <a:solidFill>
              <a:srgbClr val="233C75">
                <a:alpha val="50279"/>
              </a:srgbClr>
            </a:solidFill>
          </a:ln>
        </p:spPr>
        <p:txBody>
          <a:bodyPr anchor="ctr"/>
          <a:lstStyle/>
          <a:p>
            <a:pPr algn="l"/>
            <a:endParaRPr lang="en-US" sz="1400" dirty="0">
              <a:solidFill>
                <a:srgbClr val="233C75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FE58731-8930-B448-8C02-BE99F41AAD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928256" y="3776738"/>
            <a:ext cx="4234543" cy="324011"/>
          </a:xfrm>
          <a:solidFill>
            <a:srgbClr val="008247">
              <a:alpha val="35000"/>
            </a:srgbClr>
          </a:solidFill>
          <a:ln>
            <a:solidFill>
              <a:srgbClr val="233C75">
                <a:alpha val="50279"/>
              </a:srgbClr>
            </a:solidFill>
          </a:ln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75C5264-E1B0-A94F-B278-41A1E0C39A3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2843" y="4418995"/>
            <a:ext cx="1986557" cy="296072"/>
          </a:xfrm>
          <a:ln>
            <a:solidFill>
              <a:srgbClr val="233C75">
                <a:alpha val="50279"/>
              </a:srgbClr>
            </a:solidFill>
          </a:ln>
        </p:spPr>
        <p:txBody>
          <a:bodyPr anchor="ctr"/>
          <a:lstStyle/>
          <a:p>
            <a:endParaRPr lang="en-US" dirty="0">
              <a:solidFill>
                <a:srgbClr val="233C75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9FEFDC9-4F2F-4949-8D5E-45D11B12D62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928256" y="4418995"/>
            <a:ext cx="4234543" cy="840627"/>
          </a:xfrm>
          <a:ln>
            <a:solidFill>
              <a:srgbClr val="233C75">
                <a:alpha val="50279"/>
              </a:srgbClr>
            </a:solidFill>
          </a:ln>
        </p:spPr>
        <p:txBody>
          <a:bodyPr/>
          <a:lstStyle/>
          <a:p>
            <a:endParaRPr lang="en-US" dirty="0">
              <a:solidFill>
                <a:srgbClr val="233C75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7FA6B86-84C8-784F-BA50-2D626FB538D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928256" y="5344281"/>
            <a:ext cx="4234543" cy="324011"/>
          </a:xfrm>
          <a:solidFill>
            <a:srgbClr val="008247">
              <a:alpha val="35000"/>
            </a:srgbClr>
          </a:solidFill>
          <a:ln>
            <a:solidFill>
              <a:srgbClr val="233C75">
                <a:alpha val="50279"/>
              </a:srgbClr>
            </a:solidFill>
          </a:ln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5F0B456-54FB-7E4E-8337-E751A2EDBD1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2843" y="5964766"/>
            <a:ext cx="1986557" cy="296072"/>
          </a:xfrm>
          <a:ln>
            <a:solidFill>
              <a:srgbClr val="233C75">
                <a:alpha val="50279"/>
              </a:srgbClr>
            </a:solidFill>
          </a:ln>
        </p:spPr>
        <p:txBody>
          <a:bodyPr anchor="ctr"/>
          <a:lstStyle/>
          <a:p>
            <a:endParaRPr lang="en-US" dirty="0">
              <a:solidFill>
                <a:srgbClr val="233C75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2576B23-1E1A-0F48-AB5C-827DD2DB3DA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928256" y="5964766"/>
            <a:ext cx="4234543" cy="840627"/>
          </a:xfrm>
          <a:ln>
            <a:solidFill>
              <a:srgbClr val="233C75">
                <a:alpha val="50279"/>
              </a:srgbClr>
            </a:solidFill>
          </a:ln>
        </p:spPr>
        <p:txBody>
          <a:bodyPr/>
          <a:lstStyle/>
          <a:p>
            <a:endParaRPr lang="en-US" dirty="0">
              <a:solidFill>
                <a:srgbClr val="233C75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BC455EA-4CC0-8A4E-B6C1-607451126B1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928256" y="6890052"/>
            <a:ext cx="4234543" cy="324011"/>
          </a:xfrm>
          <a:solidFill>
            <a:srgbClr val="008247">
              <a:alpha val="35000"/>
            </a:srgbClr>
          </a:solidFill>
          <a:ln>
            <a:solidFill>
              <a:srgbClr val="233C75">
                <a:alpha val="50279"/>
              </a:srgbClr>
            </a:solidFill>
          </a:ln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65C9715-099D-3540-AD72-21F84E2E1CA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995643" y="2851452"/>
            <a:ext cx="1986557" cy="296072"/>
          </a:xfrm>
          <a:noFill/>
          <a:ln>
            <a:solidFill>
              <a:srgbClr val="233C75">
                <a:alpha val="50279"/>
              </a:srgbClr>
            </a:solidFill>
          </a:ln>
        </p:spPr>
        <p:txBody>
          <a:bodyPr anchor="ctr"/>
          <a:lstStyle/>
          <a:p>
            <a:endParaRPr lang="en-US" dirty="0">
              <a:solidFill>
                <a:srgbClr val="233C75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B7ED1B5-4759-2743-BA44-1D535108E9F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091056" y="2851452"/>
            <a:ext cx="4234543" cy="840627"/>
          </a:xfrm>
          <a:noFill/>
          <a:ln>
            <a:solidFill>
              <a:srgbClr val="233C75">
                <a:alpha val="50279"/>
              </a:srgbClr>
            </a:solidFill>
          </a:ln>
        </p:spPr>
        <p:txBody>
          <a:bodyPr/>
          <a:lstStyle/>
          <a:p>
            <a:endParaRPr lang="en-US" dirty="0">
              <a:solidFill>
                <a:srgbClr val="233C75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412AE77-C787-D64F-B486-6D31D071A87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0091056" y="3776738"/>
            <a:ext cx="4234543" cy="324011"/>
          </a:xfrm>
          <a:solidFill>
            <a:srgbClr val="008247">
              <a:alpha val="35000"/>
            </a:srgbClr>
          </a:solidFill>
          <a:ln>
            <a:solidFill>
              <a:srgbClr val="233C75">
                <a:alpha val="50279"/>
              </a:srgbClr>
            </a:solidFill>
          </a:ln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47ED66F-6D75-DD4E-A6AF-15B928CF5BC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995643" y="4418995"/>
            <a:ext cx="1986557" cy="296072"/>
          </a:xfrm>
          <a:noFill/>
          <a:ln>
            <a:solidFill>
              <a:srgbClr val="233C75">
                <a:alpha val="50279"/>
              </a:srgbClr>
            </a:solidFill>
          </a:ln>
        </p:spPr>
        <p:txBody>
          <a:bodyPr anchor="ctr"/>
          <a:lstStyle/>
          <a:p>
            <a:endParaRPr lang="en-US" dirty="0">
              <a:solidFill>
                <a:srgbClr val="233C75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D1AE357-BD42-A64F-AF53-930EC9CEA11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0091056" y="4418995"/>
            <a:ext cx="4234543" cy="840627"/>
          </a:xfrm>
          <a:noFill/>
          <a:ln>
            <a:solidFill>
              <a:srgbClr val="233C75">
                <a:alpha val="50279"/>
              </a:srgbClr>
            </a:solidFill>
          </a:ln>
        </p:spPr>
        <p:txBody>
          <a:bodyPr/>
          <a:lstStyle/>
          <a:p>
            <a:endParaRPr lang="en-US" dirty="0">
              <a:solidFill>
                <a:srgbClr val="233C75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458E174-2A0D-9743-B188-F14DC66F243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0091056" y="5344281"/>
            <a:ext cx="4234543" cy="324011"/>
          </a:xfrm>
          <a:solidFill>
            <a:srgbClr val="008247">
              <a:alpha val="35000"/>
            </a:srgbClr>
          </a:solidFill>
          <a:ln>
            <a:solidFill>
              <a:srgbClr val="233C75">
                <a:alpha val="50279"/>
              </a:srgbClr>
            </a:solidFill>
          </a:ln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10B339C-CC97-B04A-8A3D-60398342AB4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995643" y="5964766"/>
            <a:ext cx="1986557" cy="296072"/>
          </a:xfrm>
          <a:noFill/>
          <a:ln>
            <a:solidFill>
              <a:srgbClr val="233C75">
                <a:alpha val="50279"/>
              </a:srgbClr>
            </a:solidFill>
          </a:ln>
        </p:spPr>
        <p:txBody>
          <a:bodyPr anchor="ctr"/>
          <a:lstStyle/>
          <a:p>
            <a:endParaRPr lang="en-US" dirty="0">
              <a:solidFill>
                <a:srgbClr val="233C75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F8C3171-DC38-9543-AD59-2D44849611E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0091056" y="5964766"/>
            <a:ext cx="4234543" cy="840627"/>
          </a:xfrm>
          <a:noFill/>
          <a:ln>
            <a:solidFill>
              <a:srgbClr val="233C75">
                <a:alpha val="50279"/>
              </a:srgbClr>
            </a:solidFill>
          </a:ln>
        </p:spPr>
        <p:txBody>
          <a:bodyPr/>
          <a:lstStyle/>
          <a:p>
            <a:endParaRPr lang="en-US" dirty="0">
              <a:solidFill>
                <a:srgbClr val="233C75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2C44C235-EB03-284B-8637-F01D2B4965D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0091056" y="6890052"/>
            <a:ext cx="4234543" cy="324011"/>
          </a:xfrm>
          <a:solidFill>
            <a:srgbClr val="008247">
              <a:alpha val="35000"/>
            </a:srgbClr>
          </a:solidFill>
          <a:ln>
            <a:solidFill>
              <a:srgbClr val="233C75">
                <a:alpha val="50279"/>
              </a:srgbClr>
            </a:solidFill>
          </a:ln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45742F4-CE58-4943-8B98-BF370B60B55D}"/>
              </a:ext>
            </a:extLst>
          </p:cNvPr>
          <p:cNvSpPr txBox="1"/>
          <p:nvPr/>
        </p:nvSpPr>
        <p:spPr>
          <a:xfrm>
            <a:off x="12674170" y="7435634"/>
            <a:ext cx="197590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  <a:latin typeface="Sora" pitchFamily="2" charset="0"/>
                <a:ea typeface="Helvetica Neue Medium" panose="02000503000000020004" pitchFamily="2" charset="0"/>
                <a:cs typeface="Sora" pitchFamily="2" charset="0"/>
              </a:rPr>
              <a:t>worldlunghealth</a:t>
            </a:r>
            <a:r>
              <a:rPr lang="en-US" sz="1200" b="1" dirty="0" err="1">
                <a:solidFill>
                  <a:schemeClr val="bg1"/>
                </a:solidFill>
                <a:latin typeface="Sora" pitchFamily="2" charset="0"/>
                <a:ea typeface="Helvetica Neue Medium" panose="02000503000000020004" pitchFamily="2" charset="0"/>
                <a:cs typeface="Sora" pitchFamily="2" charset="0"/>
              </a:rPr>
              <a:t>.org</a:t>
            </a:r>
            <a:endParaRPr lang="en-US" sz="1200" b="1" dirty="0">
              <a:solidFill>
                <a:schemeClr val="bg1"/>
              </a:solidFill>
              <a:latin typeface="Sora" pitchFamily="2" charset="0"/>
              <a:ea typeface="Helvetica Neue Medium" panose="02000503000000020004" pitchFamily="2" charset="0"/>
              <a:cs typeface="Sora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A2C9776-14E9-C16B-4464-ABE8A7E0116E}"/>
              </a:ext>
            </a:extLst>
          </p:cNvPr>
          <p:cNvSpPr/>
          <p:nvPr/>
        </p:nvSpPr>
        <p:spPr>
          <a:xfrm>
            <a:off x="2898367" y="2143616"/>
            <a:ext cx="3762643" cy="423747"/>
          </a:xfrm>
          <a:prstGeom prst="rect">
            <a:avLst/>
          </a:prstGeom>
          <a:solidFill>
            <a:srgbClr val="D5D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D5DE23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31FB6CC-7936-1B02-7EAD-E802B13B3EE7}"/>
              </a:ext>
            </a:extLst>
          </p:cNvPr>
          <p:cNvSpPr txBox="1"/>
          <p:nvPr/>
        </p:nvSpPr>
        <p:spPr>
          <a:xfrm>
            <a:off x="2864801" y="2228141"/>
            <a:ext cx="385207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rgbClr val="227A4D"/>
                </a:solidFill>
                <a:latin typeface="Sora" pitchFamily="2" charset="0"/>
                <a:ea typeface="Helvetica Neue Medium" panose="02000503000000020004" pitchFamily="2" charset="0"/>
                <a:cs typeface="Sora" pitchFamily="2" charset="0"/>
              </a:rPr>
              <a:t>REGISTER NOW: www.worldlunghealth.org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2AC43F7-D520-D31F-C81B-99EFE37FABAD}"/>
              </a:ext>
            </a:extLst>
          </p:cNvPr>
          <p:cNvGrpSpPr/>
          <p:nvPr/>
        </p:nvGrpSpPr>
        <p:grpSpPr>
          <a:xfrm>
            <a:off x="1530253" y="7443073"/>
            <a:ext cx="10246777" cy="296421"/>
            <a:chOff x="1530253" y="7374249"/>
            <a:chExt cx="10246777" cy="296421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F6DE2EC2-5756-C50D-1CB0-61B3BFD73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500"/>
                      </a14:imgEffect>
                      <a14:imgEffect>
                        <a14:saturation sat="0"/>
                      </a14:imgEffect>
                      <a14:imgEffect>
                        <a14:brightnessContrast bright="61000" contrast="33000"/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4435049" y="7385977"/>
              <a:ext cx="257110" cy="257931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C43A633-56D5-3937-78D9-766759630BB8}"/>
                </a:ext>
              </a:extLst>
            </p:cNvPr>
            <p:cNvSpPr txBox="1"/>
            <p:nvPr/>
          </p:nvSpPr>
          <p:spPr>
            <a:xfrm>
              <a:off x="4692159" y="7375851"/>
              <a:ext cx="262010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1200" b="1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Sora" pitchFamily="2" charset="0"/>
                  <a:ea typeface="Jost" pitchFamily="2" charset="77"/>
                  <a:cs typeface="Sora" pitchFamily="2" charset="0"/>
                </a:rPr>
                <a:t>@UNION.CONFERENCE</a:t>
              </a:r>
              <a:endParaRPr lang="en-US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Sora" pitchFamily="2" charset="0"/>
                <a:ea typeface="Helvetica Neue Medium" panose="02000503000000020004" pitchFamily="2" charset="0"/>
                <a:cs typeface="Sora" pitchFamily="2" charset="0"/>
              </a:endParaRP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E21C1600-F7D4-5065-931A-D077A38C48AF}"/>
                </a:ext>
              </a:extLst>
            </p:cNvPr>
            <p:cNvGrpSpPr/>
            <p:nvPr/>
          </p:nvGrpSpPr>
          <p:grpSpPr>
            <a:xfrm>
              <a:off x="1530253" y="7374249"/>
              <a:ext cx="3078908" cy="277000"/>
              <a:chOff x="1530253" y="7374249"/>
              <a:chExt cx="3078908" cy="277000"/>
            </a:xfrm>
          </p:grpSpPr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7868C9BA-A8F7-4106-45C9-BD24BBCECE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100000"/>
                        </a14:imgEffect>
                        <a14:imgEffect>
                          <a14:colorTemperature colorTemp="7193"/>
                        </a14:imgEffect>
                        <a14:imgEffect>
                          <a14:saturation sat="33000"/>
                        </a14:imgEffect>
                        <a14:imgEffect>
                          <a14:brightnessContrast bright="56000" contrast="37000"/>
                        </a14:imgEffect>
                      </a14:imgLayer>
                    </a14:imgProps>
                  </a:ext>
                </a:extLst>
              </a:blip>
              <a:srcRect/>
              <a:stretch/>
            </p:blipFill>
            <p:spPr>
              <a:xfrm>
                <a:off x="1530253" y="7395666"/>
                <a:ext cx="228925" cy="228925"/>
              </a:xfrm>
              <a:prstGeom prst="rect">
                <a:avLst/>
              </a:prstGeom>
            </p:spPr>
          </p:pic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3937E35-4D72-53BE-512A-AFDB678EBF97}"/>
                  </a:ext>
                </a:extLst>
              </p:cNvPr>
              <p:cNvSpPr txBox="1"/>
              <p:nvPr/>
            </p:nvSpPr>
            <p:spPr>
              <a:xfrm>
                <a:off x="1692931" y="7374250"/>
                <a:ext cx="23756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Sora" pitchFamily="2" charset="0"/>
                    <a:cs typeface="Sora" pitchFamily="2" charset="0"/>
                  </a:rPr>
                  <a:t>/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D44B5D7-CB5E-2FF1-D2BE-9E7D4B8F98E1}"/>
                  </a:ext>
                </a:extLst>
              </p:cNvPr>
              <p:cNvSpPr txBox="1"/>
              <p:nvPr/>
            </p:nvSpPr>
            <p:spPr>
              <a:xfrm>
                <a:off x="2094607" y="7374249"/>
                <a:ext cx="251455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1200" b="1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Sora" pitchFamily="2" charset="0"/>
                    <a:ea typeface="Jost" pitchFamily="2" charset="77"/>
                    <a:cs typeface="Sora" pitchFamily="2" charset="0"/>
                  </a:rPr>
                  <a:t>@UNIONCONFERENCE</a:t>
                </a:r>
                <a:endParaRPr lang="en-US" sz="1200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Sora" pitchFamily="2" charset="0"/>
                  <a:ea typeface="Helvetica Neue Medium" panose="02000503000000020004" pitchFamily="2" charset="0"/>
                  <a:cs typeface="Sora" pitchFamily="2" charset="0"/>
                </a:endParaRPr>
              </a:p>
            </p:txBody>
          </p:sp>
          <p:pic>
            <p:nvPicPr>
              <p:cNvPr id="55" name="Graphic 54">
                <a:extLst>
                  <a:ext uri="{FF2B5EF4-FFF2-40B4-BE49-F238E27FC236}">
                    <a16:creationId xmlns:a16="http://schemas.microsoft.com/office/drawing/2014/main" id="{04C82066-12D9-8AE2-F4A9-63806AB791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931526" y="7439008"/>
                <a:ext cx="163081" cy="157607"/>
              </a:xfrm>
              <a:prstGeom prst="rect">
                <a:avLst/>
              </a:prstGeom>
            </p:spPr>
          </p:pic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F48A354-6E7F-DEF4-E7D0-659590F82D59}"/>
                </a:ext>
              </a:extLst>
            </p:cNvPr>
            <p:cNvSpPr txBox="1"/>
            <p:nvPr/>
          </p:nvSpPr>
          <p:spPr>
            <a:xfrm>
              <a:off x="9995506" y="7393671"/>
              <a:ext cx="178152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1200" b="1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Sora" pitchFamily="2" charset="0"/>
                  <a:ea typeface="Jost" pitchFamily="2" charset="77"/>
                  <a:cs typeface="Sora" pitchFamily="2" charset="0"/>
                </a:rPr>
                <a:t>#UNIONCONF</a:t>
              </a:r>
              <a:endParaRPr lang="en-US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Sora" pitchFamily="2" charset="0"/>
                <a:ea typeface="Helvetica Neue Medium" panose="02000503000000020004" pitchFamily="2" charset="0"/>
                <a:cs typeface="Sora" pitchFamily="2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09ABFE36-64F3-7316-CC3C-D0DD115067C2}"/>
              </a:ext>
            </a:extLst>
          </p:cNvPr>
          <p:cNvSpPr txBox="1"/>
          <p:nvPr/>
        </p:nvSpPr>
        <p:spPr>
          <a:xfrm>
            <a:off x="7162799" y="7467324"/>
            <a:ext cx="183103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Sora" pitchFamily="2" charset="0"/>
                <a:ea typeface="Helvetica Neue Medium" panose="02000503000000020004" pitchFamily="2" charset="0"/>
                <a:cs typeface="Sora" pitchFamily="2" charset="0"/>
              </a:rPr>
              <a:t>#TBSCIENCE     </a:t>
            </a:r>
          </a:p>
        </p:txBody>
      </p:sp>
    </p:spTree>
    <p:extLst>
      <p:ext uri="{BB962C8B-B14F-4D97-AF65-F5344CB8AC3E}">
        <p14:creationId xmlns:p14="http://schemas.microsoft.com/office/powerpoint/2010/main" val="157321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8A58B4-4466-904A-94FB-F39A878EB4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95187" y="1348073"/>
            <a:ext cx="1493835" cy="338844"/>
          </a:xfrm>
        </p:spPr>
        <p:txBody>
          <a:bodyPr/>
          <a:lstStyle/>
          <a:p>
            <a:pPr algn="l"/>
            <a:r>
              <a:rPr lang="en-US" dirty="0">
                <a:latin typeface="Sora" pitchFamily="2" charset="0"/>
                <a:cs typeface="Sora" pitchFamily="2" charset="0"/>
              </a:rPr>
              <a:t>SESSION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1CD3D2-090A-5F43-A9C8-95B43297C7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95188" y="1787435"/>
            <a:ext cx="5178425" cy="331650"/>
          </a:xfrm>
          <a:noFill/>
          <a:ln>
            <a:solidFill>
              <a:schemeClr val="bg1">
                <a:alpha val="49825"/>
              </a:schemeClr>
            </a:solidFill>
          </a:ln>
        </p:spPr>
        <p:txBody>
          <a:bodyPr/>
          <a:lstStyle/>
          <a:p>
            <a:pPr algn="l"/>
            <a:endParaRPr lang="en-US" sz="1800" dirty="0">
              <a:latin typeface="Sora" pitchFamily="2" charset="0"/>
              <a:cs typeface="Sora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6F91E0-C815-ED47-B08F-085CF6587B8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2843" y="2853859"/>
            <a:ext cx="1986557" cy="296072"/>
          </a:xfrm>
          <a:ln>
            <a:solidFill>
              <a:schemeClr val="bg1">
                <a:alpha val="49825"/>
              </a:schemeClr>
            </a:solidFill>
          </a:ln>
        </p:spPr>
        <p:txBody>
          <a:bodyPr anchor="ctr"/>
          <a:lstStyle/>
          <a:p>
            <a:endParaRPr lang="en-US" sz="1200" dirty="0">
              <a:solidFill>
                <a:schemeClr val="bg1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43BA95-FBC8-F142-8A55-AC3CC2D284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28256" y="2853859"/>
            <a:ext cx="4234543" cy="840627"/>
          </a:xfrm>
          <a:ln>
            <a:solidFill>
              <a:schemeClr val="bg1">
                <a:alpha val="49825"/>
              </a:schemeClr>
            </a:solidFill>
          </a:ln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CDF04DD-7EA9-E743-9ECE-EBE9CDA7B46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19400" y="1363837"/>
            <a:ext cx="2170566" cy="321404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233C75"/>
                </a:solidFill>
                <a:latin typeface="Sora" pitchFamily="2" charset="0"/>
                <a:cs typeface="Sora" pitchFamily="2" charset="0"/>
              </a:rPr>
              <a:t>SESSION NUMBER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B3191AE-BF81-0A47-9993-8A270689A2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147174" y="2018658"/>
            <a:ext cx="5178425" cy="291068"/>
          </a:xfrm>
          <a:noFill/>
          <a:ln>
            <a:solidFill>
              <a:schemeClr val="bg1">
                <a:alpha val="49825"/>
              </a:schemeClr>
            </a:solidFill>
          </a:ln>
        </p:spPr>
        <p:txBody>
          <a:bodyPr/>
          <a:lstStyle/>
          <a:p>
            <a:endParaRPr lang="en-US" sz="1400" dirty="0">
              <a:latin typeface="Sora" pitchFamily="2" charset="0"/>
              <a:cs typeface="Sora" pitchFamily="2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FCD72A-173A-C642-B90B-04D2D00B462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47174" y="2394385"/>
            <a:ext cx="5178425" cy="291068"/>
          </a:xfrm>
          <a:noFill/>
          <a:ln>
            <a:solidFill>
              <a:schemeClr val="bg1">
                <a:alpha val="49825"/>
              </a:schemeClr>
            </a:solidFill>
          </a:ln>
        </p:spPr>
        <p:txBody>
          <a:bodyPr/>
          <a:lstStyle/>
          <a:p>
            <a:endParaRPr lang="en-US" sz="1400" dirty="0">
              <a:latin typeface="Sora" pitchFamily="2" charset="0"/>
              <a:cs typeface="Sora" pitchFamily="2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FE58731-8930-B448-8C02-BE99F41AAD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928256" y="3779145"/>
            <a:ext cx="4234543" cy="324010"/>
          </a:xfrm>
          <a:solidFill>
            <a:srgbClr val="FBB944">
              <a:alpha val="20000"/>
            </a:srgbClr>
          </a:solidFill>
          <a:ln>
            <a:solidFill>
              <a:schemeClr val="bg1">
                <a:alpha val="49825"/>
              </a:schemeClr>
            </a:solidFill>
          </a:ln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75C5264-E1B0-A94F-B278-41A1E0C39A3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2843" y="4421402"/>
            <a:ext cx="1986557" cy="296072"/>
          </a:xfrm>
          <a:ln>
            <a:solidFill>
              <a:schemeClr val="bg1">
                <a:alpha val="49825"/>
              </a:schemeClr>
            </a:solidFill>
          </a:ln>
        </p:spPr>
        <p:txBody>
          <a:bodyPr anchor="ctr"/>
          <a:lstStyle/>
          <a:p>
            <a:endParaRPr lang="en-US" sz="1200" dirty="0">
              <a:solidFill>
                <a:schemeClr val="bg1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9FEFDC9-4F2F-4949-8D5E-45D11B12D62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928256" y="4421402"/>
            <a:ext cx="4234543" cy="840627"/>
          </a:xfrm>
          <a:ln>
            <a:solidFill>
              <a:schemeClr val="bg1">
                <a:alpha val="49825"/>
              </a:schemeClr>
            </a:solidFill>
          </a:ln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7FA6B86-84C8-784F-BA50-2D626FB538D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928256" y="5346688"/>
            <a:ext cx="4234543" cy="324010"/>
          </a:xfrm>
          <a:solidFill>
            <a:srgbClr val="FBB944">
              <a:alpha val="20000"/>
            </a:srgbClr>
          </a:solidFill>
          <a:ln>
            <a:solidFill>
              <a:schemeClr val="bg1">
                <a:alpha val="49825"/>
              </a:schemeClr>
            </a:solidFill>
          </a:ln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5F0B456-54FB-7E4E-8337-E751A2EDBD1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2843" y="5967173"/>
            <a:ext cx="1986557" cy="296072"/>
          </a:xfrm>
          <a:ln>
            <a:solidFill>
              <a:schemeClr val="bg1">
                <a:alpha val="49825"/>
              </a:schemeClr>
            </a:solidFill>
          </a:ln>
        </p:spPr>
        <p:txBody>
          <a:bodyPr anchor="ctr"/>
          <a:lstStyle/>
          <a:p>
            <a:endParaRPr lang="en-US" sz="1200" dirty="0">
              <a:solidFill>
                <a:schemeClr val="bg1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2576B23-1E1A-0F48-AB5C-827DD2DB3DA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928256" y="5967173"/>
            <a:ext cx="4234543" cy="840627"/>
          </a:xfrm>
          <a:ln>
            <a:solidFill>
              <a:schemeClr val="bg1">
                <a:alpha val="49825"/>
              </a:schemeClr>
            </a:solidFill>
          </a:ln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BC455EA-4CC0-8A4E-B6C1-607451126B1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928256" y="6892459"/>
            <a:ext cx="4234543" cy="324010"/>
          </a:xfrm>
          <a:solidFill>
            <a:srgbClr val="FBB944">
              <a:alpha val="20000"/>
            </a:srgbClr>
          </a:solidFill>
          <a:ln>
            <a:solidFill>
              <a:schemeClr val="bg1">
                <a:alpha val="49825"/>
              </a:schemeClr>
            </a:solidFill>
          </a:ln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65C9715-099D-3540-AD72-21F84E2E1CA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995643" y="2853859"/>
            <a:ext cx="1986557" cy="296072"/>
          </a:xfrm>
          <a:noFill/>
          <a:ln>
            <a:solidFill>
              <a:schemeClr val="bg1">
                <a:alpha val="49825"/>
              </a:schemeClr>
            </a:solidFill>
          </a:ln>
        </p:spPr>
        <p:txBody>
          <a:bodyPr anchor="ctr"/>
          <a:lstStyle/>
          <a:p>
            <a:endParaRPr lang="en-US" sz="1200" dirty="0">
              <a:solidFill>
                <a:schemeClr val="bg1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B7ED1B5-4759-2743-BA44-1D535108E9F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091056" y="2853859"/>
            <a:ext cx="4234543" cy="840627"/>
          </a:xfrm>
          <a:noFill/>
          <a:ln>
            <a:solidFill>
              <a:schemeClr val="bg1">
                <a:alpha val="49825"/>
              </a:schemeClr>
            </a:solidFill>
          </a:ln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412AE77-C787-D64F-B486-6D31D071A87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0091056" y="3779145"/>
            <a:ext cx="4234543" cy="324010"/>
          </a:xfrm>
          <a:solidFill>
            <a:srgbClr val="FBB944">
              <a:alpha val="20000"/>
            </a:srgbClr>
          </a:solidFill>
          <a:ln>
            <a:solidFill>
              <a:schemeClr val="bg1">
                <a:alpha val="49825"/>
              </a:schemeClr>
            </a:solidFill>
          </a:ln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47ED66F-6D75-DD4E-A6AF-15B928CF5BC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995643" y="4421402"/>
            <a:ext cx="1986557" cy="296072"/>
          </a:xfrm>
          <a:noFill/>
          <a:ln>
            <a:solidFill>
              <a:schemeClr val="bg1">
                <a:alpha val="49825"/>
              </a:schemeClr>
            </a:solidFill>
          </a:ln>
        </p:spPr>
        <p:txBody>
          <a:bodyPr anchor="ctr"/>
          <a:lstStyle/>
          <a:p>
            <a:endParaRPr lang="en-US" sz="1200" dirty="0">
              <a:solidFill>
                <a:schemeClr val="bg1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D1AE357-BD42-A64F-AF53-930EC9CEA11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0091056" y="4421402"/>
            <a:ext cx="4234543" cy="840627"/>
          </a:xfrm>
          <a:noFill/>
          <a:ln>
            <a:solidFill>
              <a:schemeClr val="bg1">
                <a:alpha val="49825"/>
              </a:schemeClr>
            </a:solidFill>
          </a:ln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458E174-2A0D-9743-B188-F14DC66F243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0091056" y="5346688"/>
            <a:ext cx="4234543" cy="324010"/>
          </a:xfrm>
          <a:solidFill>
            <a:srgbClr val="FBB944">
              <a:alpha val="20000"/>
            </a:srgbClr>
          </a:solidFill>
          <a:ln>
            <a:solidFill>
              <a:schemeClr val="bg1">
                <a:alpha val="49825"/>
              </a:schemeClr>
            </a:solidFill>
          </a:ln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10B339C-CC97-B04A-8A3D-60398342AB4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995643" y="5967173"/>
            <a:ext cx="1986557" cy="296072"/>
          </a:xfrm>
          <a:noFill/>
          <a:ln>
            <a:solidFill>
              <a:schemeClr val="bg1">
                <a:alpha val="49825"/>
              </a:schemeClr>
            </a:solidFill>
          </a:ln>
        </p:spPr>
        <p:txBody>
          <a:bodyPr anchor="ctr"/>
          <a:lstStyle/>
          <a:p>
            <a:endParaRPr lang="en-US" sz="1200" dirty="0">
              <a:solidFill>
                <a:schemeClr val="bg1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F8C3171-DC38-9543-AD59-2D44849611E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0091056" y="5967173"/>
            <a:ext cx="4234543" cy="840627"/>
          </a:xfrm>
          <a:noFill/>
          <a:ln>
            <a:solidFill>
              <a:schemeClr val="bg1">
                <a:alpha val="49825"/>
              </a:schemeClr>
            </a:solidFill>
          </a:ln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2C44C235-EB03-284B-8637-F01D2B4965D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0091056" y="6892459"/>
            <a:ext cx="4234543" cy="324010"/>
          </a:xfrm>
          <a:solidFill>
            <a:srgbClr val="FBB944">
              <a:alpha val="20000"/>
            </a:srgbClr>
          </a:solidFill>
          <a:ln>
            <a:solidFill>
              <a:schemeClr val="bg1">
                <a:alpha val="49825"/>
              </a:schemeClr>
            </a:solidFill>
          </a:ln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F46C793-720B-0044-BEBB-D7D239532088}"/>
              </a:ext>
            </a:extLst>
          </p:cNvPr>
          <p:cNvSpPr txBox="1"/>
          <p:nvPr/>
        </p:nvSpPr>
        <p:spPr>
          <a:xfrm>
            <a:off x="12650592" y="7412277"/>
            <a:ext cx="197590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dirty="0" err="1">
                <a:solidFill>
                  <a:srgbClr val="233C75"/>
                </a:solidFill>
                <a:latin typeface="Sora" pitchFamily="2" charset="0"/>
                <a:ea typeface="Helvetica Neue Medium" panose="02000503000000020004" pitchFamily="2" charset="0"/>
                <a:cs typeface="Sora" pitchFamily="2" charset="0"/>
              </a:rPr>
              <a:t>worldlunghealth.org</a:t>
            </a:r>
            <a:endParaRPr lang="en-US" sz="1200" dirty="0">
              <a:solidFill>
                <a:srgbClr val="233C75"/>
              </a:solidFill>
              <a:latin typeface="Sora" pitchFamily="2" charset="0"/>
              <a:ea typeface="Helvetica Neue Medium" panose="02000503000000020004" pitchFamily="2" charset="0"/>
              <a:cs typeface="Sora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8ACDEAD-5BC2-9315-8BD0-28D82235C24A}"/>
              </a:ext>
            </a:extLst>
          </p:cNvPr>
          <p:cNvSpPr/>
          <p:nvPr/>
        </p:nvSpPr>
        <p:spPr>
          <a:xfrm>
            <a:off x="2830331" y="2209657"/>
            <a:ext cx="3762643" cy="423747"/>
          </a:xfrm>
          <a:prstGeom prst="rect">
            <a:avLst/>
          </a:prstGeom>
          <a:solidFill>
            <a:srgbClr val="F0B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Sora" pitchFamily="2" charset="0"/>
              <a:cs typeface="Sora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1EFA1E0-B548-D154-9AA7-597E6EEDDF6F}"/>
              </a:ext>
            </a:extLst>
          </p:cNvPr>
          <p:cNvSpPr txBox="1"/>
          <p:nvPr/>
        </p:nvSpPr>
        <p:spPr>
          <a:xfrm>
            <a:off x="2785614" y="2294182"/>
            <a:ext cx="385207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>
                <a:solidFill>
                  <a:srgbClr val="D94575"/>
                </a:solidFill>
                <a:latin typeface="Sora" pitchFamily="2" charset="0"/>
                <a:ea typeface="Helvetica Neue Medium" panose="02000503000000020004" pitchFamily="2" charset="0"/>
                <a:cs typeface="Sora" pitchFamily="2" charset="0"/>
              </a:rPr>
              <a:t>REGISTER NOW: www.worldlunghealth.org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F7C0243-CE14-A58D-8960-9823FB60F8CF}"/>
              </a:ext>
            </a:extLst>
          </p:cNvPr>
          <p:cNvGrpSpPr/>
          <p:nvPr/>
        </p:nvGrpSpPr>
        <p:grpSpPr>
          <a:xfrm>
            <a:off x="989477" y="7472786"/>
            <a:ext cx="11833703" cy="288220"/>
            <a:chOff x="1530253" y="7364630"/>
            <a:chExt cx="11833703" cy="28822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70578C4-84C1-1C41-4AFB-F44CEFA2E785}"/>
                </a:ext>
              </a:extLst>
            </p:cNvPr>
            <p:cNvSpPr txBox="1"/>
            <p:nvPr/>
          </p:nvSpPr>
          <p:spPr>
            <a:xfrm>
              <a:off x="7487263" y="7364630"/>
              <a:ext cx="587669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200" b="1" dirty="0">
                  <a:solidFill>
                    <a:srgbClr val="233C75"/>
                  </a:solidFill>
                  <a:latin typeface="Sora" pitchFamily="2" charset="0"/>
                  <a:ea typeface="Helvetica Neue Medium" panose="02000503000000020004" pitchFamily="2" charset="0"/>
                  <a:cs typeface="Sora" pitchFamily="2" charset="0"/>
                </a:rPr>
                <a:t>#COMMUNITYCONNECT                                 #UNIONCONF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2C0A14C-61D0-AB15-4ADE-C4438EDFFEAF}"/>
                </a:ext>
              </a:extLst>
            </p:cNvPr>
            <p:cNvSpPr txBox="1"/>
            <p:nvPr/>
          </p:nvSpPr>
          <p:spPr>
            <a:xfrm>
              <a:off x="5021311" y="7375851"/>
              <a:ext cx="262010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200" b="1" dirty="0">
                  <a:solidFill>
                    <a:srgbClr val="233C75"/>
                  </a:solidFill>
                  <a:latin typeface="Sora" pitchFamily="2" charset="0"/>
                  <a:ea typeface="Helvetica Neue Medium" panose="02000503000000020004" pitchFamily="2" charset="0"/>
                  <a:cs typeface="Sora" pitchFamily="2" charset="0"/>
                </a:rPr>
                <a:t>@UNION.CONFERENCE</a:t>
              </a: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A842269-0057-70EE-9EE8-FE0BB11BF8A8}"/>
                </a:ext>
              </a:extLst>
            </p:cNvPr>
            <p:cNvGrpSpPr/>
            <p:nvPr/>
          </p:nvGrpSpPr>
          <p:grpSpPr>
            <a:xfrm>
              <a:off x="1692931" y="7374249"/>
              <a:ext cx="2916230" cy="277000"/>
              <a:chOff x="1692931" y="7374249"/>
              <a:chExt cx="2916230" cy="277000"/>
            </a:xfrm>
          </p:grpSpPr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9A0FBA4-C873-FD8F-0A3F-C40DE673F051}"/>
                  </a:ext>
                </a:extLst>
              </p:cNvPr>
              <p:cNvSpPr txBox="1"/>
              <p:nvPr/>
            </p:nvSpPr>
            <p:spPr>
              <a:xfrm>
                <a:off x="1692931" y="7374250"/>
                <a:ext cx="23756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233C75"/>
                    </a:solidFill>
                    <a:latin typeface="Sora" pitchFamily="2" charset="0"/>
                    <a:cs typeface="Sora" pitchFamily="2" charset="0"/>
                  </a:rPr>
                  <a:t>/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E577EB0-A09D-561F-3D32-B2012DC811B5}"/>
                  </a:ext>
                </a:extLst>
              </p:cNvPr>
              <p:cNvSpPr txBox="1"/>
              <p:nvPr/>
            </p:nvSpPr>
            <p:spPr>
              <a:xfrm>
                <a:off x="2094607" y="7374249"/>
                <a:ext cx="251455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1200" b="1" dirty="0">
                    <a:solidFill>
                      <a:srgbClr val="233C75"/>
                    </a:solidFill>
                    <a:latin typeface="Sora" pitchFamily="2" charset="0"/>
                    <a:ea typeface="Helvetica Neue Medium" panose="02000503000000020004" pitchFamily="2" charset="0"/>
                    <a:cs typeface="Sora" pitchFamily="2" charset="0"/>
                  </a:rPr>
                  <a:t>@UNIONCONFERENCE</a:t>
                </a:r>
              </a:p>
            </p:txBody>
          </p:sp>
          <p:pic>
            <p:nvPicPr>
              <p:cNvPr id="53" name="Graphic 52">
                <a:extLst>
                  <a:ext uri="{FF2B5EF4-FFF2-40B4-BE49-F238E27FC236}">
                    <a16:creationId xmlns:a16="http://schemas.microsoft.com/office/drawing/2014/main" id="{194A3B8E-E16B-0CA4-1BDD-374B408599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931526" y="7439008"/>
                <a:ext cx="163081" cy="157607"/>
              </a:xfrm>
              <a:prstGeom prst="rect">
                <a:avLst/>
              </a:prstGeom>
            </p:spPr>
          </p:pic>
        </p:grp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70FBF4A5-5558-D2A4-89C0-E7A33F079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4772250" y="7385977"/>
              <a:ext cx="257110" cy="257931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904DB35F-2A69-3CCC-957B-89BC4AD71D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1530253" y="7388666"/>
              <a:ext cx="228925" cy="2289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2963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10199</TotalTime>
  <Words>211</Words>
  <Application>Microsoft Office PowerPoint</Application>
  <PresentationFormat>Custom</PresentationFormat>
  <Paragraphs>65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 Light</vt:lpstr>
      <vt:lpstr>Helvetica Neue</vt:lpstr>
      <vt:lpstr>Montserrat</vt:lpstr>
      <vt:lpstr>Montserrat SemiBold</vt:lpstr>
      <vt:lpstr>Sora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Rhea Lobo</cp:lastModifiedBy>
  <cp:revision>74</cp:revision>
  <dcterms:created xsi:type="dcterms:W3CDTF">2021-09-02T14:42:08Z</dcterms:created>
  <dcterms:modified xsi:type="dcterms:W3CDTF">2025-09-23T12:12:16Z</dcterms:modified>
</cp:coreProperties>
</file>