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6"/>
  </p:notesMasterIdLst>
  <p:handoutMasterIdLst>
    <p:handoutMasterId r:id="rId17"/>
  </p:handoutMasterIdLst>
  <p:sldIdLst>
    <p:sldId id="271" r:id="rId6"/>
    <p:sldId id="272" r:id="rId7"/>
    <p:sldId id="274" r:id="rId8"/>
    <p:sldId id="273" r:id="rId9"/>
    <p:sldId id="281" r:id="rId10"/>
    <p:sldId id="267" r:id="rId11"/>
    <p:sldId id="283" r:id="rId12"/>
    <p:sldId id="277" r:id="rId13"/>
    <p:sldId id="268" r:id="rId14"/>
    <p:sldId id="280"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B74"/>
    <a:srgbClr val="B8202D"/>
    <a:srgbClr val="FDBC2A"/>
    <a:srgbClr val="213A73"/>
    <a:srgbClr val="595959"/>
    <a:srgbClr val="0C0B0C"/>
    <a:srgbClr val="77D5DF"/>
    <a:srgbClr val="8F39A5"/>
    <a:srgbClr val="D963FF"/>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7"/>
    <p:restoredTop sz="96301" autoAdjust="0"/>
  </p:normalViewPr>
  <p:slideViewPr>
    <p:cSldViewPr snapToGrid="0" snapToObjects="1" showGuides="1">
      <p:cViewPr varScale="1">
        <p:scale>
          <a:sx n="139" d="100"/>
          <a:sy n="139" d="100"/>
        </p:scale>
        <p:origin x="1736" y="464"/>
      </p:cViewPr>
      <p:guideLst>
        <p:guide orient="horz" pos="1620"/>
        <p:guide pos="3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0" d="100"/>
          <a:sy n="110" d="100"/>
        </p:scale>
        <p:origin x="16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CE3F66-2CA3-3140-86CE-1847B84A5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1F0333-99E9-4944-907D-89DFB9C272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18384-0854-3A4F-9D4B-CAAF8BD298B6}" type="datetimeFigureOut">
              <a:rPr lang="en-US" smtClean="0"/>
              <a:t>9/5/25</a:t>
            </a:fld>
            <a:endParaRPr lang="en-US"/>
          </a:p>
        </p:txBody>
      </p:sp>
      <p:sp>
        <p:nvSpPr>
          <p:cNvPr id="4" name="Footer Placeholder 3">
            <a:extLst>
              <a:ext uri="{FF2B5EF4-FFF2-40B4-BE49-F238E27FC236}">
                <a16:creationId xmlns:a16="http://schemas.microsoft.com/office/drawing/2014/main" id="{12FF5E8B-B404-0043-B026-35337FB3A6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D864AF-96D6-EE42-8E2A-B32CD8F8C1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2D16C-ABCE-D149-B702-FEB784A78C31}" type="slidenum">
              <a:rPr lang="en-US" smtClean="0"/>
              <a:t>‹#›</a:t>
            </a:fld>
            <a:endParaRPr lang="en-US"/>
          </a:p>
        </p:txBody>
      </p:sp>
    </p:spTree>
    <p:extLst>
      <p:ext uri="{BB962C8B-B14F-4D97-AF65-F5344CB8AC3E}">
        <p14:creationId xmlns:p14="http://schemas.microsoft.com/office/powerpoint/2010/main" val="428504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9F635-1884-C34D-81D7-8452089704B0}" type="datetimeFigureOut">
              <a:rPr lang="en-US" smtClean="0"/>
              <a:t>9/5/25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EB52B-0383-BC4A-A9EF-681EE26ED9D8}" type="slidenum">
              <a:rPr lang="en-US" smtClean="0"/>
              <a:t>‹#›</a:t>
            </a:fld>
            <a:endParaRPr lang="en-US"/>
          </a:p>
        </p:txBody>
      </p:sp>
    </p:spTree>
    <p:extLst>
      <p:ext uri="{BB962C8B-B14F-4D97-AF65-F5344CB8AC3E}">
        <p14:creationId xmlns:p14="http://schemas.microsoft.com/office/powerpoint/2010/main" val="347260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EB52B-0383-BC4A-A9EF-681EE26ED9D8}" type="slidenum">
              <a:rPr lang="en-US" smtClean="0"/>
              <a:t>2</a:t>
            </a:fld>
            <a:endParaRPr lang="en-US"/>
          </a:p>
        </p:txBody>
      </p:sp>
    </p:spTree>
    <p:extLst>
      <p:ext uri="{BB962C8B-B14F-4D97-AF65-F5344CB8AC3E}">
        <p14:creationId xmlns:p14="http://schemas.microsoft.com/office/powerpoint/2010/main" val="34419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4BD46-6810-5E65-1AE9-0494E86CC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035DE-1B6D-E22A-B758-D18F46A9E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6A531-7209-316D-C10D-2A50BD4CF6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748D64-D1D3-E299-F0FC-3B3ABEF2A209}"/>
              </a:ext>
            </a:extLst>
          </p:cNvPr>
          <p:cNvSpPr>
            <a:spLocks noGrp="1"/>
          </p:cNvSpPr>
          <p:nvPr>
            <p:ph type="sldNum" sz="quarter" idx="10"/>
          </p:nvPr>
        </p:nvSpPr>
        <p:spPr/>
        <p:txBody>
          <a:bodyPr/>
          <a:lstStyle/>
          <a:p>
            <a:fld id="{804EB52B-0383-BC4A-A9EF-681EE26ED9D8}" type="slidenum">
              <a:rPr lang="en-US" smtClean="0"/>
              <a:t>3</a:t>
            </a:fld>
            <a:endParaRPr lang="en-US"/>
          </a:p>
        </p:txBody>
      </p:sp>
    </p:spTree>
    <p:extLst>
      <p:ext uri="{BB962C8B-B14F-4D97-AF65-F5344CB8AC3E}">
        <p14:creationId xmlns:p14="http://schemas.microsoft.com/office/powerpoint/2010/main" val="310212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04EB52B-0383-BC4A-A9EF-681EE26ED9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62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6D998-B90C-0245-1527-ACC1D8328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A2BE8-49BF-B925-7247-1DD5945F8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0CE1C-8E45-28EC-1368-35866D3696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D7E098-AC1D-2666-DAAC-453EF729C8F2}"/>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04EB52B-0383-BC4A-A9EF-681EE26ED9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35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EB52B-0383-BC4A-A9EF-681EE26ED9D8}" type="slidenum">
              <a:rPr lang="en-US" smtClean="0"/>
              <a:t>9</a:t>
            </a:fld>
            <a:endParaRPr lang="en-US"/>
          </a:p>
        </p:txBody>
      </p:sp>
    </p:spTree>
    <p:extLst>
      <p:ext uri="{BB962C8B-B14F-4D97-AF65-F5344CB8AC3E}">
        <p14:creationId xmlns:p14="http://schemas.microsoft.com/office/powerpoint/2010/main" val="355654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D0BC8-5017-D626-3751-9C1DBD549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AD599-DC6F-B662-D041-EC4FD5661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E50E4-914C-B883-A998-9F19E98728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E6F532-8A06-C8CC-20D0-6DF53E8EB5D2}"/>
              </a:ext>
            </a:extLst>
          </p:cNvPr>
          <p:cNvSpPr>
            <a:spLocks noGrp="1"/>
          </p:cNvSpPr>
          <p:nvPr>
            <p:ph type="sldNum" sz="quarter" idx="10"/>
          </p:nvPr>
        </p:nvSpPr>
        <p:spPr/>
        <p:txBody>
          <a:bodyPr/>
          <a:lstStyle/>
          <a:p>
            <a:fld id="{804EB52B-0383-BC4A-A9EF-681EE26ED9D8}" type="slidenum">
              <a:rPr lang="en-US" smtClean="0"/>
              <a:t>10</a:t>
            </a:fld>
            <a:endParaRPr lang="en-US"/>
          </a:p>
        </p:txBody>
      </p:sp>
    </p:spTree>
    <p:extLst>
      <p:ext uri="{BB962C8B-B14F-4D97-AF65-F5344CB8AC3E}">
        <p14:creationId xmlns:p14="http://schemas.microsoft.com/office/powerpoint/2010/main" val="290193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203B-5480-864C-A3CE-7AE2014E53C9}"/>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A2AB89-8392-434B-83FC-B86E41DEF33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548731-0D2E-1547-8E33-4F8997B305A3}"/>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5" name="Footer Placeholder 4">
            <a:extLst>
              <a:ext uri="{FF2B5EF4-FFF2-40B4-BE49-F238E27FC236}">
                <a16:creationId xmlns:a16="http://schemas.microsoft.com/office/drawing/2014/main" id="{1C9A38BA-B5CC-5845-A832-54D5F8D20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17DEE-AD04-3A45-86B9-80A50422C38B}"/>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223334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101DA-4C12-F24A-A6E6-5C8B03FDAE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CE314A-3BB5-FA4C-9A2F-8059653B9D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D2302F-F7C4-5D4A-9C25-1B885E630B78}"/>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5" name="Footer Placeholder 4">
            <a:extLst>
              <a:ext uri="{FF2B5EF4-FFF2-40B4-BE49-F238E27FC236}">
                <a16:creationId xmlns:a16="http://schemas.microsoft.com/office/drawing/2014/main" id="{D1DDDEA2-BD58-3740-976A-3A47C148B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35FFC-A5AC-7249-BB47-1D2F6EA1E8CB}"/>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15422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87E8-426C-1E4A-81C3-744C066D57FD}"/>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0CC066-7B59-704A-998B-67B3A18EBEA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2E5C73-05FA-E742-8ED3-566204BD8974}"/>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5" name="Footer Placeholder 4">
            <a:extLst>
              <a:ext uri="{FF2B5EF4-FFF2-40B4-BE49-F238E27FC236}">
                <a16:creationId xmlns:a16="http://schemas.microsoft.com/office/drawing/2014/main" id="{B64CD42F-CDC6-E64A-AE4D-E95428A3A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19F-4651-5349-9E6C-A482647D5188}"/>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324491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F10F-88A2-194A-98D8-44C4D4D029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BF02A6-4667-4542-B3B4-42D26573EEA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A4CEAF-9B39-4F46-8438-E981DE09A959}"/>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A47D545-6C97-C341-ACAD-547C1AF4ECCE}"/>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6" name="Footer Placeholder 5">
            <a:extLst>
              <a:ext uri="{FF2B5EF4-FFF2-40B4-BE49-F238E27FC236}">
                <a16:creationId xmlns:a16="http://schemas.microsoft.com/office/drawing/2014/main" id="{3B179577-2903-6948-B574-35A5EBA11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A1FF3-95AE-5A4B-BDBF-1F5D418F6690}"/>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89111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548B-2B67-A048-A949-9DEA22981BD9}"/>
              </a:ext>
            </a:extLst>
          </p:cNvPr>
          <p:cNvSpPr>
            <a:spLocks noGrp="1"/>
          </p:cNvSpPr>
          <p:nvPr>
            <p:ph type="title"/>
          </p:nvPr>
        </p:nvSpPr>
        <p:spPr>
          <a:xfrm>
            <a:off x="630238" y="274638"/>
            <a:ext cx="7886700" cy="99377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4F5C67-EADA-6E4E-B4A0-3D57B5164E6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28A5B5-11AA-1D47-9F45-A2C13BC79D5A}"/>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41644EE-58A4-A949-8D6F-29A3DFEDA0A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2DA3A8-57C6-8744-B46F-E83245F3392B}"/>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050D9C-DDEA-8442-B21C-4DA44C0F083E}"/>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8" name="Footer Placeholder 7">
            <a:extLst>
              <a:ext uri="{FF2B5EF4-FFF2-40B4-BE49-F238E27FC236}">
                <a16:creationId xmlns:a16="http://schemas.microsoft.com/office/drawing/2014/main" id="{205124AE-B566-134D-9B29-8C5D05F73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B7207-5AF9-344D-9C76-982F6EBA7E6E}"/>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241106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590E-AAC3-A040-907C-434178C855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C981BB3-AF6A-084B-AD1B-175511E1974E}"/>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4" name="Footer Placeholder 3">
            <a:extLst>
              <a:ext uri="{FF2B5EF4-FFF2-40B4-BE49-F238E27FC236}">
                <a16:creationId xmlns:a16="http://schemas.microsoft.com/office/drawing/2014/main" id="{AF67D123-6766-2744-BCB3-191E1A1C6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9D919F-8118-E743-A1EE-D8A23DE418CF}"/>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337084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CB2F5-8EC6-E540-9DFB-F2665F1F3A7A}"/>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3" name="Footer Placeholder 2">
            <a:extLst>
              <a:ext uri="{FF2B5EF4-FFF2-40B4-BE49-F238E27FC236}">
                <a16:creationId xmlns:a16="http://schemas.microsoft.com/office/drawing/2014/main" id="{6773D7E9-412D-9245-BD14-90C0ECBC6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EE76F2-7ECA-954A-9950-3D4ECD07CC97}"/>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07558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21D0-DF26-704F-B7A2-4FBEC712C4BE}"/>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A55C9D-4E15-DF43-89AB-3A8483BBE11F}"/>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B1A54B3-B58B-364E-BA21-274A724C3C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AAA9D4-FBC3-5D41-8311-2DFFECB02FCC}"/>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6" name="Footer Placeholder 5">
            <a:extLst>
              <a:ext uri="{FF2B5EF4-FFF2-40B4-BE49-F238E27FC236}">
                <a16:creationId xmlns:a16="http://schemas.microsoft.com/office/drawing/2014/main" id="{63322850-1752-F14E-BADA-57C11C9F6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84CD4-D99E-284C-82CD-E088D60AA6A8}"/>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310297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E2A35-A712-8F41-BA65-7BFDA176B9E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784F-02BC-EE4F-8162-87F2D39C783C}"/>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0F1496B-D381-8E4D-835A-924285AFBC6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20927-47DC-C94E-9B56-C8EED6E29C3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8DBD4B-DC99-DC4B-8298-93D82BF3B6B2}"/>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6" name="Footer Placeholder 5">
            <a:extLst>
              <a:ext uri="{FF2B5EF4-FFF2-40B4-BE49-F238E27FC236}">
                <a16:creationId xmlns:a16="http://schemas.microsoft.com/office/drawing/2014/main" id="{F2A6E088-2166-E64C-A437-EAC9F2CA4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87F9A-029E-AC4C-A8E9-9ACD7B0A5D26}"/>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275295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1625-DB89-DC4E-9A09-62689E9C072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6EE6E8-A36C-6C48-B6A8-1F159923EA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8A629A-472F-4E49-93D2-6848D57838A8}"/>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5" name="Footer Placeholder 4">
            <a:extLst>
              <a:ext uri="{FF2B5EF4-FFF2-40B4-BE49-F238E27FC236}">
                <a16:creationId xmlns:a16="http://schemas.microsoft.com/office/drawing/2014/main" id="{EED98286-1B9A-2042-8073-B1C5431EE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49AEA-0D55-AC4D-A388-606FBBA9DFDE}"/>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1628560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558227-14BC-CA45-B49A-5B0B77CAB21C}"/>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C77954-E698-DD43-ABC4-F691D85F8CFC}"/>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9B0DCB-F6CF-934C-8C76-9EF452C59087}"/>
              </a:ext>
            </a:extLst>
          </p:cNvPr>
          <p:cNvSpPr>
            <a:spLocks noGrp="1"/>
          </p:cNvSpPr>
          <p:nvPr>
            <p:ph type="dt" sz="half" idx="10"/>
          </p:nvPr>
        </p:nvSpPr>
        <p:spPr/>
        <p:txBody>
          <a:bodyPr/>
          <a:lstStyle/>
          <a:p>
            <a:fld id="{C2897745-E3F3-E84B-9382-4E52C9C41371}" type="datetimeFigureOut">
              <a:rPr lang="en-US" smtClean="0"/>
              <a:t>9/5/25</a:t>
            </a:fld>
            <a:endParaRPr lang="en-US"/>
          </a:p>
        </p:txBody>
      </p:sp>
      <p:sp>
        <p:nvSpPr>
          <p:cNvPr id="5" name="Footer Placeholder 4">
            <a:extLst>
              <a:ext uri="{FF2B5EF4-FFF2-40B4-BE49-F238E27FC236}">
                <a16:creationId xmlns:a16="http://schemas.microsoft.com/office/drawing/2014/main" id="{A30A02D4-B15A-004A-834C-EA7A70459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E0D79-5E70-5E4C-8504-EF3E20317600}"/>
              </a:ext>
            </a:extLst>
          </p:cNvPr>
          <p:cNvSpPr>
            <a:spLocks noGrp="1"/>
          </p:cNvSpPr>
          <p:nvPr>
            <p:ph type="sldNum" sz="quarter" idx="12"/>
          </p:nvPr>
        </p:nvSpPr>
        <p:spPr/>
        <p:txBody>
          <a:bodyPr/>
          <a:lstStyle/>
          <a:p>
            <a:fld id="{FD49FA1D-3C6F-EB4A-8280-1795CE2650C0}" type="slidenum">
              <a:rPr lang="en-US" smtClean="0"/>
              <a:t>‹#›</a:t>
            </a:fld>
            <a:endParaRPr lang="en-US"/>
          </a:p>
        </p:txBody>
      </p:sp>
    </p:spTree>
    <p:extLst>
      <p:ext uri="{BB962C8B-B14F-4D97-AF65-F5344CB8AC3E}">
        <p14:creationId xmlns:p14="http://schemas.microsoft.com/office/powerpoint/2010/main" val="416476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9E2A35-A712-8F41-BA65-7BFDA176B9E8}" type="datetimeFigureOut">
              <a:rPr lang="en-US" smtClean="0"/>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7590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E2A35-A712-8F41-BA65-7BFDA176B9E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E2A35-A712-8F41-BA65-7BFDA176B9E8}" type="datetimeFigureOut">
              <a:rPr lang="en-US" smtClean="0"/>
              <a:t>9/5/25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E2A35-A712-8F41-BA65-7BFDA176B9E8}" type="datetimeFigureOut">
              <a:rPr lang="en-US" smtClean="0"/>
              <a:t>9/5/25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E2A35-A712-8F41-BA65-7BFDA176B9E8}" type="datetimeFigureOut">
              <a:rPr lang="en-US" smtClean="0"/>
              <a:t>9/5/25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9E2A35-A712-8F41-BA65-7BFDA176B9E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9E2A35-A712-8F41-BA65-7BFDA176B9E8}" type="datetimeFigureOut">
              <a:rPr lang="en-US" smtClean="0"/>
              <a:t>9/5/25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BB696-E16E-FB48-88AF-D016DA62E4D6}"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59E2A35-A712-8F41-BA65-7BFDA176B9E8}" type="datetimeFigureOut">
              <a:rPr lang="en-US" smtClean="0"/>
              <a:t>9/5/25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1BB696-E16E-FB48-88AF-D016DA62E4D6}" type="slidenum">
              <a:rPr lang="en-US" smtClean="0"/>
              <a:t>‹#›</a:t>
            </a:fld>
            <a:endParaRPr lang="en-US"/>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1DA3C-FD68-7549-BFF0-A73671E99E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71E40F5-80BB-4843-8E92-B8CF771C610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A75469-8530-8243-B058-4C06A9FAC59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2897745-E3F3-E84B-9382-4E52C9C41371}" type="datetimeFigureOut">
              <a:rPr lang="en-US" smtClean="0"/>
              <a:t>9/5/25</a:t>
            </a:fld>
            <a:endParaRPr lang="en-US"/>
          </a:p>
        </p:txBody>
      </p:sp>
      <p:sp>
        <p:nvSpPr>
          <p:cNvPr id="5" name="Footer Placeholder 4">
            <a:extLst>
              <a:ext uri="{FF2B5EF4-FFF2-40B4-BE49-F238E27FC236}">
                <a16:creationId xmlns:a16="http://schemas.microsoft.com/office/drawing/2014/main" id="{E1B58FFC-10F7-CF48-BA91-7DC4A8AA643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D8333-A0D2-6D4F-B1AC-3A77A0A2D2B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D49FA1D-3C6F-EB4A-8280-1795CE2650C0}" type="slidenum">
              <a:rPr lang="en-US" smtClean="0"/>
              <a:t>‹#›</a:t>
            </a:fld>
            <a:endParaRPr lang="en-US"/>
          </a:p>
        </p:txBody>
      </p:sp>
    </p:spTree>
    <p:extLst>
      <p:ext uri="{BB962C8B-B14F-4D97-AF65-F5344CB8AC3E}">
        <p14:creationId xmlns:p14="http://schemas.microsoft.com/office/powerpoint/2010/main" val="203090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BECD3-C300-1948-B11E-EDF38B0741B7}"/>
              </a:ext>
            </a:extLst>
          </p:cNvPr>
          <p:cNvSpPr txBox="1"/>
          <p:nvPr/>
        </p:nvSpPr>
        <p:spPr>
          <a:xfrm>
            <a:off x="6130977" y="-599607"/>
            <a:ext cx="184731" cy="30008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47323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6CBF2F-050D-F7E3-3570-6146691FE0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4008C97-0BFD-296E-C424-604BE6C17794}"/>
              </a:ext>
            </a:extLst>
          </p:cNvPr>
          <p:cNvSpPr txBox="1"/>
          <p:nvPr/>
        </p:nvSpPr>
        <p:spPr>
          <a:xfrm>
            <a:off x="2086429" y="4916714"/>
            <a:ext cx="184666" cy="30008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3939C3A3-8913-2C1F-3F47-B0101C7E877A}"/>
              </a:ext>
            </a:extLst>
          </p:cNvPr>
          <p:cNvGrpSpPr/>
          <p:nvPr/>
        </p:nvGrpSpPr>
        <p:grpSpPr>
          <a:xfrm>
            <a:off x="750986" y="4712683"/>
            <a:ext cx="8135263" cy="246221"/>
            <a:chOff x="750986" y="4712683"/>
            <a:chExt cx="8135263" cy="246221"/>
          </a:xfrm>
        </p:grpSpPr>
        <p:sp>
          <p:nvSpPr>
            <p:cNvPr id="6" name="TextBox 5">
              <a:extLst>
                <a:ext uri="{FF2B5EF4-FFF2-40B4-BE49-F238E27FC236}">
                  <a16:creationId xmlns:a16="http://schemas.microsoft.com/office/drawing/2014/main" id="{6252F391-60AC-F622-FEF5-CBF2B372150A}"/>
                </a:ext>
              </a:extLst>
            </p:cNvPr>
            <p:cNvSpPr txBox="1"/>
            <p:nvPr/>
          </p:nvSpPr>
          <p:spPr>
            <a:xfrm>
              <a:off x="7114032" y="4712683"/>
              <a:ext cx="1772217"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7" name="Group 6">
              <a:extLst>
                <a:ext uri="{FF2B5EF4-FFF2-40B4-BE49-F238E27FC236}">
                  <a16:creationId xmlns:a16="http://schemas.microsoft.com/office/drawing/2014/main" id="{5C5FEC9E-4354-8C02-6368-138145B45ED1}"/>
                </a:ext>
              </a:extLst>
            </p:cNvPr>
            <p:cNvGrpSpPr/>
            <p:nvPr/>
          </p:nvGrpSpPr>
          <p:grpSpPr>
            <a:xfrm>
              <a:off x="750986" y="4770578"/>
              <a:ext cx="4304190" cy="136063"/>
              <a:chOff x="750986" y="4770578"/>
              <a:chExt cx="4304190" cy="136063"/>
            </a:xfrm>
          </p:grpSpPr>
          <p:sp>
            <p:nvSpPr>
              <p:cNvPr id="8" name="TextBox 7">
                <a:extLst>
                  <a:ext uri="{FF2B5EF4-FFF2-40B4-BE49-F238E27FC236}">
                    <a16:creationId xmlns:a16="http://schemas.microsoft.com/office/drawing/2014/main" id="{4FDCA211-7781-D2B6-20B4-B7F17E36550C}"/>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9" name="Graphic 8">
                <a:extLst>
                  <a:ext uri="{FF2B5EF4-FFF2-40B4-BE49-F238E27FC236}">
                    <a16:creationId xmlns:a16="http://schemas.microsoft.com/office/drawing/2014/main" id="{77939679-BE7C-2B45-CAA7-2811BF98E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986" y="4775018"/>
                <a:ext cx="123053" cy="118923"/>
              </a:xfrm>
              <a:prstGeom prst="rect">
                <a:avLst/>
              </a:prstGeom>
            </p:spPr>
          </p:pic>
        </p:grpSp>
      </p:grpSp>
      <p:sp>
        <p:nvSpPr>
          <p:cNvPr id="15" name="TextBox 14">
            <a:extLst>
              <a:ext uri="{FF2B5EF4-FFF2-40B4-BE49-F238E27FC236}">
                <a16:creationId xmlns:a16="http://schemas.microsoft.com/office/drawing/2014/main" id="{42043F85-E452-217A-C204-848BC4F76EE1}"/>
              </a:ext>
            </a:extLst>
          </p:cNvPr>
          <p:cNvSpPr txBox="1"/>
          <p:nvPr/>
        </p:nvSpPr>
        <p:spPr>
          <a:xfrm>
            <a:off x="800929" y="1720398"/>
            <a:ext cx="6927564" cy="485568"/>
          </a:xfrm>
          <a:prstGeom prst="rect">
            <a:avLst/>
          </a:prstGeom>
          <a:noFill/>
        </p:spPr>
        <p:txBody>
          <a:bodyPr wrap="square" lIns="0" tIns="0" rIns="0" bIns="0" rtlCol="0" anchor="t" anchorCtr="0">
            <a:noAutofit/>
          </a:bodyPr>
          <a:lstStyle/>
          <a:p>
            <a:r>
              <a:rPr lang="en-US" sz="2000" b="1" cap="all" dirty="0">
                <a:solidFill>
                  <a:srgbClr val="223B74"/>
                </a:solidFill>
                <a:latin typeface="Sora" pitchFamily="2" charset="0"/>
                <a:ea typeface="Jost" pitchFamily="2" charset="0"/>
                <a:cs typeface="Sora" pitchFamily="2" charset="0"/>
              </a:rPr>
              <a:t>Title goes here</a:t>
            </a:r>
          </a:p>
        </p:txBody>
      </p:sp>
      <p:sp>
        <p:nvSpPr>
          <p:cNvPr id="16" name="TextBox 15">
            <a:extLst>
              <a:ext uri="{FF2B5EF4-FFF2-40B4-BE49-F238E27FC236}">
                <a16:creationId xmlns:a16="http://schemas.microsoft.com/office/drawing/2014/main" id="{145E1D93-B5B5-83D7-D8A7-ACC35B71737E}"/>
              </a:ext>
            </a:extLst>
          </p:cNvPr>
          <p:cNvSpPr txBox="1"/>
          <p:nvPr/>
        </p:nvSpPr>
        <p:spPr>
          <a:xfrm>
            <a:off x="800929" y="2154642"/>
            <a:ext cx="7161755" cy="1814792"/>
          </a:xfrm>
          <a:prstGeom prst="rect">
            <a:avLst/>
          </a:prstGeom>
          <a:noFill/>
        </p:spPr>
        <p:txBody>
          <a:bodyPr wrap="square" lIns="0" tIns="0" rIns="0" bIns="0" rtlCol="0" anchor="t" anchorCtr="0">
            <a:spAutoFit/>
          </a:bodyPr>
          <a:lstStyle/>
          <a:p>
            <a:pPr>
              <a:lnSpc>
                <a:spcPct val="150000"/>
              </a:lnSpc>
              <a:spcAft>
                <a:spcPts val="1400"/>
              </a:spcAft>
            </a:pPr>
            <a:r>
              <a:rPr lang="en-GB" sz="1200" dirty="0">
                <a:solidFill>
                  <a:schemeClr val="tx1">
                    <a:lumMod val="65000"/>
                    <a:lumOff val="35000"/>
                  </a:schemeClr>
                </a:solidFill>
                <a:latin typeface="Sora" pitchFamily="2" charset="0"/>
                <a:ea typeface="Jost" pitchFamily="2" charset="0"/>
                <a:cs typeface="Sora" pitchFamily="2" charset="0"/>
              </a:rPr>
              <a:t>Lorem ipsum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sit </a:t>
            </a:r>
            <a:r>
              <a:rPr lang="en-GB" sz="1200" dirty="0" err="1">
                <a:solidFill>
                  <a:schemeClr val="tx1">
                    <a:lumMod val="65000"/>
                    <a:lumOff val="35000"/>
                  </a:schemeClr>
                </a:solidFill>
                <a:latin typeface="Sora" pitchFamily="2" charset="0"/>
                <a:ea typeface="Jost" pitchFamily="2" charset="0"/>
                <a:cs typeface="Sora" pitchFamily="2" charset="0"/>
              </a:rPr>
              <a:t>amet</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consectetur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adipiscing</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elit</a:t>
            </a:r>
            <a:r>
              <a:rPr lang="en-GB" sz="1200" dirty="0">
                <a:solidFill>
                  <a:schemeClr val="tx1">
                    <a:lumMod val="65000"/>
                    <a:lumOff val="35000"/>
                  </a:schemeClr>
                </a:solidFill>
                <a:latin typeface="Sora" pitchFamily="2" charset="0"/>
                <a:ea typeface="Jost" pitchFamily="2" charset="0"/>
                <a:cs typeface="Sora" pitchFamily="2" charset="0"/>
              </a:rPr>
              <a:t>. Maecenas fermentum </a:t>
            </a:r>
            <a:r>
              <a:rPr lang="en-GB" sz="1200" dirty="0" err="1">
                <a:solidFill>
                  <a:schemeClr val="tx1">
                    <a:lumMod val="65000"/>
                    <a:lumOff val="35000"/>
                  </a:schemeClr>
                </a:solidFill>
                <a:latin typeface="Sora" pitchFamily="2" charset="0"/>
                <a:ea typeface="Jost" pitchFamily="2" charset="0"/>
                <a:cs typeface="Sora" pitchFamily="2" charset="0"/>
              </a:rPr>
              <a:t>neque</a:t>
            </a:r>
            <a:r>
              <a:rPr lang="en-GB" sz="1200" dirty="0">
                <a:solidFill>
                  <a:schemeClr val="tx1">
                    <a:lumMod val="65000"/>
                    <a:lumOff val="35000"/>
                  </a:schemeClr>
                </a:solidFill>
                <a:latin typeface="Sora" pitchFamily="2" charset="0"/>
                <a:ea typeface="Jost" pitchFamily="2" charset="0"/>
                <a:cs typeface="Sora" pitchFamily="2" charset="0"/>
              </a:rPr>
              <a:t> vitae dui </a:t>
            </a:r>
            <a:r>
              <a:rPr lang="en-GB" sz="1200" dirty="0" err="1">
                <a:solidFill>
                  <a:schemeClr val="tx1">
                    <a:lumMod val="65000"/>
                    <a:lumOff val="35000"/>
                  </a:schemeClr>
                </a:solidFill>
                <a:latin typeface="Sora" pitchFamily="2" charset="0"/>
                <a:ea typeface="Jost" pitchFamily="2" charset="0"/>
                <a:cs typeface="Sora" pitchFamily="2" charset="0"/>
              </a:rPr>
              <a:t>rutrum</a:t>
            </a:r>
            <a:r>
              <a:rPr lang="en-GB" sz="1200" dirty="0">
                <a:solidFill>
                  <a:schemeClr val="tx1">
                    <a:lumMod val="65000"/>
                    <a:lumOff val="35000"/>
                  </a:schemeClr>
                </a:solidFill>
                <a:latin typeface="Sora" pitchFamily="2" charset="0"/>
                <a:ea typeface="Jost" pitchFamily="2" charset="0"/>
                <a:cs typeface="Sora" pitchFamily="2" charset="0"/>
              </a:rPr>
              <a:t>,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p>
          <a:p>
            <a:pPr>
              <a:lnSpc>
                <a:spcPct val="150000"/>
              </a:lnSpc>
              <a:spcAft>
                <a:spcPts val="1400"/>
              </a:spcAft>
            </a:pPr>
            <a:r>
              <a:rPr lang="en-GB" sz="1200" dirty="0" err="1">
                <a:solidFill>
                  <a:schemeClr val="tx1">
                    <a:lumMod val="65000"/>
                    <a:lumOff val="35000"/>
                  </a:schemeClr>
                </a:solidFill>
                <a:latin typeface="Sora" pitchFamily="2" charset="0"/>
                <a:ea typeface="Jost" pitchFamily="2" charset="0"/>
                <a:cs typeface="Sora" pitchFamily="2" charset="0"/>
              </a:rPr>
              <a:t>Curabitur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viverra</a:t>
            </a:r>
            <a:r>
              <a:rPr lang="en-GB" sz="1200" dirty="0">
                <a:solidFill>
                  <a:schemeClr val="tx1">
                    <a:lumMod val="65000"/>
                    <a:lumOff val="35000"/>
                  </a:schemeClr>
                </a:solidFill>
                <a:latin typeface="Sora" pitchFamily="2" charset="0"/>
                <a:ea typeface="Jost" pitchFamily="2" charset="0"/>
                <a:cs typeface="Sora" pitchFamily="2" charset="0"/>
              </a:rPr>
              <a:t>, dui id </a:t>
            </a:r>
            <a:r>
              <a:rPr lang="en-GB" sz="1200" dirty="0" err="1">
                <a:solidFill>
                  <a:schemeClr val="tx1">
                    <a:lumMod val="65000"/>
                    <a:lumOff val="35000"/>
                  </a:schemeClr>
                </a:solidFill>
                <a:latin typeface="Sora" pitchFamily="2" charset="0"/>
                <a:ea typeface="Jost" pitchFamily="2" charset="0"/>
                <a:cs typeface="Sora" pitchFamily="2" charset="0"/>
              </a:rPr>
              <a:t>iaculis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egestas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urna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sodales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est</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sollicitudin</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nunc</a:t>
            </a:r>
            <a:r>
              <a:rPr lang="en-GB" sz="1200" dirty="0">
                <a:solidFill>
                  <a:schemeClr val="tx1">
                    <a:lumMod val="65000"/>
                    <a:lumOff val="35000"/>
                  </a:schemeClr>
                </a:solidFill>
                <a:latin typeface="Sora" pitchFamily="2" charset="0"/>
                <a:ea typeface="Jost" pitchFamily="2" charset="0"/>
                <a:cs typeface="Sora" pitchFamily="2" charset="0"/>
              </a:rPr>
              <a:t> a nisi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endParaRPr lang="en-US" sz="1200" dirty="0">
              <a:solidFill>
                <a:schemeClr val="tx1">
                  <a:lumMod val="65000"/>
                  <a:lumOff val="35000"/>
                </a:schemeClr>
              </a:solidFill>
              <a:latin typeface="Sora" pitchFamily="2" charset="0"/>
              <a:ea typeface="Jost" pitchFamily="2" charset="0"/>
              <a:cs typeface="Sora" pitchFamily="2" charset="0"/>
            </a:endParaRPr>
          </a:p>
        </p:txBody>
      </p:sp>
    </p:spTree>
    <p:extLst>
      <p:ext uri="{BB962C8B-B14F-4D97-AF65-F5344CB8AC3E}">
        <p14:creationId xmlns:p14="http://schemas.microsoft.com/office/powerpoint/2010/main" val="342953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0D1B70-EF61-C69F-E9E9-886529663505}"/>
              </a:ext>
            </a:extLst>
          </p:cNvPr>
          <p:cNvGrpSpPr/>
          <p:nvPr/>
        </p:nvGrpSpPr>
        <p:grpSpPr>
          <a:xfrm>
            <a:off x="750986" y="4712683"/>
            <a:ext cx="8135263" cy="246221"/>
            <a:chOff x="750986" y="4712683"/>
            <a:chExt cx="8135263" cy="246221"/>
          </a:xfrm>
        </p:grpSpPr>
        <p:sp>
          <p:nvSpPr>
            <p:cNvPr id="7" name="TextBox 6">
              <a:extLst>
                <a:ext uri="{FF2B5EF4-FFF2-40B4-BE49-F238E27FC236}">
                  <a16:creationId xmlns:a16="http://schemas.microsoft.com/office/drawing/2014/main" id="{4DC209A1-D60B-1470-B083-633BD8CE714F}"/>
                </a:ext>
              </a:extLst>
            </p:cNvPr>
            <p:cNvSpPr txBox="1"/>
            <p:nvPr/>
          </p:nvSpPr>
          <p:spPr>
            <a:xfrm>
              <a:off x="7251192" y="4712683"/>
              <a:ext cx="1635057"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8" name="Group 7">
              <a:extLst>
                <a:ext uri="{FF2B5EF4-FFF2-40B4-BE49-F238E27FC236}">
                  <a16:creationId xmlns:a16="http://schemas.microsoft.com/office/drawing/2014/main" id="{1B39AE92-77BF-70EF-7126-60A9FF978085}"/>
                </a:ext>
              </a:extLst>
            </p:cNvPr>
            <p:cNvGrpSpPr/>
            <p:nvPr/>
          </p:nvGrpSpPr>
          <p:grpSpPr>
            <a:xfrm>
              <a:off x="750986" y="4770578"/>
              <a:ext cx="4304190" cy="136063"/>
              <a:chOff x="750986" y="4770578"/>
              <a:chExt cx="4304190" cy="136063"/>
            </a:xfrm>
          </p:grpSpPr>
          <p:sp>
            <p:nvSpPr>
              <p:cNvPr id="12" name="TextBox 11">
                <a:extLst>
                  <a:ext uri="{FF2B5EF4-FFF2-40B4-BE49-F238E27FC236}">
                    <a16:creationId xmlns:a16="http://schemas.microsoft.com/office/drawing/2014/main" id="{1B04D436-08DB-9DB1-84E5-46E9E6EE8D1B}"/>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13" name="Graphic 12">
                <a:extLst>
                  <a:ext uri="{FF2B5EF4-FFF2-40B4-BE49-F238E27FC236}">
                    <a16:creationId xmlns:a16="http://schemas.microsoft.com/office/drawing/2014/main" id="{11920F3A-2335-3B93-3F73-A6F2877D87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986" y="4775018"/>
                <a:ext cx="123053" cy="118923"/>
              </a:xfrm>
              <a:prstGeom prst="rect">
                <a:avLst/>
              </a:prstGeom>
            </p:spPr>
          </p:pic>
        </p:grpSp>
      </p:grpSp>
      <p:sp>
        <p:nvSpPr>
          <p:cNvPr id="14" name="TextBox 13">
            <a:extLst>
              <a:ext uri="{FF2B5EF4-FFF2-40B4-BE49-F238E27FC236}">
                <a16:creationId xmlns:a16="http://schemas.microsoft.com/office/drawing/2014/main" id="{5B41EA84-E5FD-812D-CC67-AA13E89985E3}"/>
              </a:ext>
            </a:extLst>
          </p:cNvPr>
          <p:cNvSpPr txBox="1"/>
          <p:nvPr/>
        </p:nvSpPr>
        <p:spPr>
          <a:xfrm>
            <a:off x="595994" y="1499059"/>
            <a:ext cx="4804052" cy="2040698"/>
          </a:xfrm>
          <a:prstGeom prst="rect">
            <a:avLst/>
          </a:prstGeom>
          <a:noFill/>
        </p:spPr>
        <p:txBody>
          <a:bodyPr wrap="square" lIns="180000" tIns="360000" rIns="180000" bIns="0" rtlCol="0" anchor="t" anchorCtr="0">
            <a:noAutofit/>
          </a:bodyPr>
          <a:lstStyle/>
          <a:p>
            <a:pPr>
              <a:lnSpc>
                <a:spcPct val="90000"/>
              </a:lnSpc>
            </a:pPr>
            <a:r>
              <a:rPr lang="en-US" sz="3600" cap="all" dirty="0">
                <a:solidFill>
                  <a:srgbClr val="223B74"/>
                </a:solidFill>
                <a:latin typeface="Sora" pitchFamily="2" charset="0"/>
                <a:ea typeface="Jost" pitchFamily="2" charset="0"/>
                <a:cs typeface="Sora" pitchFamily="2" charset="0"/>
              </a:rPr>
              <a:t>Main TITLE goes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here over two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or three lines</a:t>
            </a:r>
          </a:p>
        </p:txBody>
      </p:sp>
      <p:sp>
        <p:nvSpPr>
          <p:cNvPr id="15" name="TextBox 14">
            <a:extLst>
              <a:ext uri="{FF2B5EF4-FFF2-40B4-BE49-F238E27FC236}">
                <a16:creationId xmlns:a16="http://schemas.microsoft.com/office/drawing/2014/main" id="{8C458B7F-ACF6-F5C6-8E40-CCEF7AB21555}"/>
              </a:ext>
            </a:extLst>
          </p:cNvPr>
          <p:cNvSpPr txBox="1"/>
          <p:nvPr/>
        </p:nvSpPr>
        <p:spPr>
          <a:xfrm>
            <a:off x="595994" y="3539757"/>
            <a:ext cx="3666132" cy="235257"/>
          </a:xfrm>
          <a:prstGeom prst="rect">
            <a:avLst/>
          </a:prstGeom>
          <a:noFill/>
        </p:spPr>
        <p:txBody>
          <a:bodyPr wrap="square" lIns="180000" tIns="0" rIns="180000" bIns="0" rtlCol="0" anchor="t" anchorCtr="0">
            <a:spAutoFit/>
          </a:bodyPr>
          <a:lstStyle/>
          <a:p>
            <a:pPr>
              <a:lnSpc>
                <a:spcPct val="114000"/>
              </a:lnSpc>
              <a:spcAft>
                <a:spcPts val="1400"/>
              </a:spcAft>
            </a:pPr>
            <a:r>
              <a:rPr lang="en-GB" sz="1400" spc="-30" dirty="0">
                <a:solidFill>
                  <a:schemeClr val="bg1"/>
                </a:solidFill>
                <a:latin typeface="Sora" pitchFamily="2" charset="0"/>
                <a:ea typeface="Jost" pitchFamily="2" charset="0"/>
                <a:cs typeface="Sora" pitchFamily="2" charset="0"/>
              </a:rPr>
              <a:t>Further details go here</a:t>
            </a:r>
            <a:endParaRPr lang="en-US" sz="1400" spc="-30" dirty="0">
              <a:solidFill>
                <a:schemeClr val="bg1"/>
              </a:solidFill>
              <a:latin typeface="Sora" pitchFamily="2" charset="0"/>
              <a:ea typeface="Jost" pitchFamily="2" charset="0"/>
              <a:cs typeface="Sora" pitchFamily="2" charset="0"/>
            </a:endParaRPr>
          </a:p>
        </p:txBody>
      </p:sp>
    </p:spTree>
    <p:extLst>
      <p:ext uri="{BB962C8B-B14F-4D97-AF65-F5344CB8AC3E}">
        <p14:creationId xmlns:p14="http://schemas.microsoft.com/office/powerpoint/2010/main" val="372113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22CFE0-0E43-FA9A-66DE-86E798EFBC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D29AE1-6F07-1A19-3125-6A6CE98B6DB7}"/>
              </a:ext>
            </a:extLst>
          </p:cNvPr>
          <p:cNvSpPr txBox="1"/>
          <p:nvPr/>
        </p:nvSpPr>
        <p:spPr>
          <a:xfrm>
            <a:off x="595994" y="1499059"/>
            <a:ext cx="4804052" cy="2040698"/>
          </a:xfrm>
          <a:prstGeom prst="rect">
            <a:avLst/>
          </a:prstGeom>
          <a:noFill/>
        </p:spPr>
        <p:txBody>
          <a:bodyPr wrap="square" lIns="180000" tIns="360000" rIns="180000" bIns="0" rtlCol="0" anchor="t" anchorCtr="0">
            <a:noAutofit/>
          </a:bodyPr>
          <a:lstStyle/>
          <a:p>
            <a:pPr>
              <a:lnSpc>
                <a:spcPct val="90000"/>
              </a:lnSpc>
            </a:pPr>
            <a:r>
              <a:rPr lang="en-US" sz="3600" cap="all" dirty="0">
                <a:solidFill>
                  <a:srgbClr val="223B74"/>
                </a:solidFill>
                <a:latin typeface="Sora" pitchFamily="2" charset="0"/>
                <a:ea typeface="Jost" pitchFamily="2" charset="0"/>
                <a:cs typeface="Sora" pitchFamily="2" charset="0"/>
              </a:rPr>
              <a:t>Main TITLE goes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here over two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or three lines</a:t>
            </a:r>
          </a:p>
        </p:txBody>
      </p:sp>
      <p:sp>
        <p:nvSpPr>
          <p:cNvPr id="7" name="TextBox 6">
            <a:extLst>
              <a:ext uri="{FF2B5EF4-FFF2-40B4-BE49-F238E27FC236}">
                <a16:creationId xmlns:a16="http://schemas.microsoft.com/office/drawing/2014/main" id="{1DC6D195-1990-9B73-1399-57393E843D76}"/>
              </a:ext>
            </a:extLst>
          </p:cNvPr>
          <p:cNvSpPr txBox="1"/>
          <p:nvPr/>
        </p:nvSpPr>
        <p:spPr>
          <a:xfrm>
            <a:off x="595994" y="3539757"/>
            <a:ext cx="3666132" cy="235257"/>
          </a:xfrm>
          <a:prstGeom prst="rect">
            <a:avLst/>
          </a:prstGeom>
          <a:noFill/>
        </p:spPr>
        <p:txBody>
          <a:bodyPr wrap="square" lIns="180000" tIns="0" rIns="180000" bIns="0" rtlCol="0" anchor="t" anchorCtr="0">
            <a:spAutoFit/>
          </a:bodyPr>
          <a:lstStyle/>
          <a:p>
            <a:pPr>
              <a:lnSpc>
                <a:spcPct val="114000"/>
              </a:lnSpc>
              <a:spcAft>
                <a:spcPts val="1400"/>
              </a:spcAft>
            </a:pPr>
            <a:r>
              <a:rPr lang="en-GB" sz="1400" spc="-30" dirty="0">
                <a:solidFill>
                  <a:schemeClr val="bg1"/>
                </a:solidFill>
                <a:latin typeface="Sora" pitchFamily="2" charset="0"/>
                <a:ea typeface="Jost" pitchFamily="2" charset="0"/>
                <a:cs typeface="Sora" pitchFamily="2" charset="0"/>
              </a:rPr>
              <a:t>Further details go here</a:t>
            </a:r>
            <a:endParaRPr lang="en-US" sz="1400" spc="-30" dirty="0">
              <a:solidFill>
                <a:schemeClr val="bg1"/>
              </a:solidFill>
              <a:latin typeface="Sora" pitchFamily="2" charset="0"/>
              <a:ea typeface="Jost" pitchFamily="2" charset="0"/>
              <a:cs typeface="Sora" pitchFamily="2" charset="0"/>
            </a:endParaRPr>
          </a:p>
        </p:txBody>
      </p:sp>
      <p:grpSp>
        <p:nvGrpSpPr>
          <p:cNvPr id="17" name="Group 16">
            <a:extLst>
              <a:ext uri="{FF2B5EF4-FFF2-40B4-BE49-F238E27FC236}">
                <a16:creationId xmlns:a16="http://schemas.microsoft.com/office/drawing/2014/main" id="{9C43C0D0-9BCD-8E59-FD3F-28C9C87714C7}"/>
              </a:ext>
            </a:extLst>
          </p:cNvPr>
          <p:cNvGrpSpPr/>
          <p:nvPr/>
        </p:nvGrpSpPr>
        <p:grpSpPr>
          <a:xfrm>
            <a:off x="750986" y="4712683"/>
            <a:ext cx="8135263" cy="246221"/>
            <a:chOff x="750986" y="4712683"/>
            <a:chExt cx="8135263" cy="246221"/>
          </a:xfrm>
        </p:grpSpPr>
        <p:sp>
          <p:nvSpPr>
            <p:cNvPr id="18" name="TextBox 17">
              <a:extLst>
                <a:ext uri="{FF2B5EF4-FFF2-40B4-BE49-F238E27FC236}">
                  <a16:creationId xmlns:a16="http://schemas.microsoft.com/office/drawing/2014/main" id="{4C89CAE9-CAD0-02AA-9EBB-DFA33FFD4926}"/>
                </a:ext>
              </a:extLst>
            </p:cNvPr>
            <p:cNvSpPr txBox="1"/>
            <p:nvPr/>
          </p:nvSpPr>
          <p:spPr>
            <a:xfrm>
              <a:off x="7077456" y="4712683"/>
              <a:ext cx="1808793"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19" name="Group 18">
              <a:extLst>
                <a:ext uri="{FF2B5EF4-FFF2-40B4-BE49-F238E27FC236}">
                  <a16:creationId xmlns:a16="http://schemas.microsoft.com/office/drawing/2014/main" id="{3DEA2947-A3CA-122F-4D1D-F5B14F701F6F}"/>
                </a:ext>
              </a:extLst>
            </p:cNvPr>
            <p:cNvGrpSpPr/>
            <p:nvPr/>
          </p:nvGrpSpPr>
          <p:grpSpPr>
            <a:xfrm>
              <a:off x="750986" y="4770578"/>
              <a:ext cx="4304190" cy="136063"/>
              <a:chOff x="750986" y="4770578"/>
              <a:chExt cx="4304190" cy="136063"/>
            </a:xfrm>
          </p:grpSpPr>
          <p:sp>
            <p:nvSpPr>
              <p:cNvPr id="20" name="TextBox 19">
                <a:extLst>
                  <a:ext uri="{FF2B5EF4-FFF2-40B4-BE49-F238E27FC236}">
                    <a16:creationId xmlns:a16="http://schemas.microsoft.com/office/drawing/2014/main" id="{7801A351-4999-38C1-6BEA-86E4DAAF6BD7}"/>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21" name="Graphic 20">
                <a:extLst>
                  <a:ext uri="{FF2B5EF4-FFF2-40B4-BE49-F238E27FC236}">
                    <a16:creationId xmlns:a16="http://schemas.microsoft.com/office/drawing/2014/main" id="{FF28DEF2-CC44-0867-3F7A-01C12D629F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986" y="4775018"/>
                <a:ext cx="123053" cy="118923"/>
              </a:xfrm>
              <a:prstGeom prst="rect">
                <a:avLst/>
              </a:prstGeom>
            </p:spPr>
          </p:pic>
        </p:grpSp>
      </p:grpSp>
    </p:spTree>
    <p:extLst>
      <p:ext uri="{BB962C8B-B14F-4D97-AF65-F5344CB8AC3E}">
        <p14:creationId xmlns:p14="http://schemas.microsoft.com/office/powerpoint/2010/main" val="339261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EA286C-01AC-E1D2-CB0A-C5E77897A57F}"/>
              </a:ext>
            </a:extLst>
          </p:cNvPr>
          <p:cNvSpPr txBox="1"/>
          <p:nvPr/>
        </p:nvSpPr>
        <p:spPr>
          <a:xfrm>
            <a:off x="2418070" y="1398206"/>
            <a:ext cx="4804052" cy="2040698"/>
          </a:xfrm>
          <a:prstGeom prst="rect">
            <a:avLst/>
          </a:prstGeom>
          <a:noFill/>
        </p:spPr>
        <p:txBody>
          <a:bodyPr wrap="square" lIns="180000" tIns="360000" rIns="180000" bIns="0" rtlCol="0" anchor="t" anchorCtr="0">
            <a:noAutofit/>
          </a:bodyPr>
          <a:lstStyle/>
          <a:p>
            <a:pPr>
              <a:lnSpc>
                <a:spcPct val="90000"/>
              </a:lnSpc>
            </a:pPr>
            <a:r>
              <a:rPr lang="en-US" sz="3600" cap="all" dirty="0">
                <a:solidFill>
                  <a:srgbClr val="223B74"/>
                </a:solidFill>
                <a:latin typeface="Sora" pitchFamily="2" charset="0"/>
                <a:ea typeface="Jost" pitchFamily="2" charset="0"/>
                <a:cs typeface="Sora" pitchFamily="2" charset="0"/>
              </a:rPr>
              <a:t>Main TITLE goes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here over two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or three lines</a:t>
            </a:r>
          </a:p>
        </p:txBody>
      </p:sp>
      <p:sp>
        <p:nvSpPr>
          <p:cNvPr id="7" name="TextBox 6">
            <a:extLst>
              <a:ext uri="{FF2B5EF4-FFF2-40B4-BE49-F238E27FC236}">
                <a16:creationId xmlns:a16="http://schemas.microsoft.com/office/drawing/2014/main" id="{FC1AEEEF-B503-C3A1-9A26-E45F7EA4607D}"/>
              </a:ext>
            </a:extLst>
          </p:cNvPr>
          <p:cNvSpPr txBox="1"/>
          <p:nvPr/>
        </p:nvSpPr>
        <p:spPr>
          <a:xfrm>
            <a:off x="4251136" y="3219980"/>
            <a:ext cx="3666132" cy="235257"/>
          </a:xfrm>
          <a:prstGeom prst="rect">
            <a:avLst/>
          </a:prstGeom>
          <a:noFill/>
        </p:spPr>
        <p:txBody>
          <a:bodyPr wrap="square" lIns="180000" tIns="0" rIns="180000" bIns="0" rtlCol="0" anchor="t" anchorCtr="0">
            <a:spAutoFit/>
          </a:bodyPr>
          <a:lstStyle/>
          <a:p>
            <a:pPr>
              <a:lnSpc>
                <a:spcPct val="114000"/>
              </a:lnSpc>
              <a:spcAft>
                <a:spcPts val="1400"/>
              </a:spcAft>
            </a:pPr>
            <a:r>
              <a:rPr lang="en-GB" sz="1400" spc="-30" dirty="0">
                <a:solidFill>
                  <a:schemeClr val="bg1"/>
                </a:solidFill>
                <a:latin typeface="Sora" pitchFamily="2" charset="0"/>
                <a:ea typeface="Jost" pitchFamily="2" charset="0"/>
                <a:cs typeface="Sora" pitchFamily="2" charset="0"/>
              </a:rPr>
              <a:t>Further details go here</a:t>
            </a:r>
            <a:endParaRPr lang="en-US" sz="1400" spc="-30" dirty="0">
              <a:solidFill>
                <a:schemeClr val="bg1"/>
              </a:solidFill>
              <a:latin typeface="Sora" pitchFamily="2" charset="0"/>
              <a:ea typeface="Jost" pitchFamily="2" charset="0"/>
              <a:cs typeface="Sora" pitchFamily="2" charset="0"/>
            </a:endParaRPr>
          </a:p>
        </p:txBody>
      </p:sp>
      <p:grpSp>
        <p:nvGrpSpPr>
          <p:cNvPr id="8" name="Group 7">
            <a:extLst>
              <a:ext uri="{FF2B5EF4-FFF2-40B4-BE49-F238E27FC236}">
                <a16:creationId xmlns:a16="http://schemas.microsoft.com/office/drawing/2014/main" id="{261B04C1-BB4F-5112-517F-F093D14A204C}"/>
              </a:ext>
            </a:extLst>
          </p:cNvPr>
          <p:cNvGrpSpPr/>
          <p:nvPr/>
        </p:nvGrpSpPr>
        <p:grpSpPr>
          <a:xfrm>
            <a:off x="750986" y="4712683"/>
            <a:ext cx="8135263" cy="246221"/>
            <a:chOff x="750986" y="4712683"/>
            <a:chExt cx="8135263" cy="246221"/>
          </a:xfrm>
        </p:grpSpPr>
        <p:sp>
          <p:nvSpPr>
            <p:cNvPr id="12" name="TextBox 11">
              <a:extLst>
                <a:ext uri="{FF2B5EF4-FFF2-40B4-BE49-F238E27FC236}">
                  <a16:creationId xmlns:a16="http://schemas.microsoft.com/office/drawing/2014/main" id="{7DEC12CD-BDED-C2B5-CC60-DBD58A79EED8}"/>
                </a:ext>
              </a:extLst>
            </p:cNvPr>
            <p:cNvSpPr txBox="1"/>
            <p:nvPr/>
          </p:nvSpPr>
          <p:spPr>
            <a:xfrm>
              <a:off x="7095744" y="4712683"/>
              <a:ext cx="1790505"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13" name="Group 12">
              <a:extLst>
                <a:ext uri="{FF2B5EF4-FFF2-40B4-BE49-F238E27FC236}">
                  <a16:creationId xmlns:a16="http://schemas.microsoft.com/office/drawing/2014/main" id="{FC1394AF-DE50-A87F-3B71-2EA47E4980A4}"/>
                </a:ext>
              </a:extLst>
            </p:cNvPr>
            <p:cNvGrpSpPr/>
            <p:nvPr/>
          </p:nvGrpSpPr>
          <p:grpSpPr>
            <a:xfrm>
              <a:off x="750986" y="4770578"/>
              <a:ext cx="4304190" cy="136063"/>
              <a:chOff x="750986" y="4770578"/>
              <a:chExt cx="4304190" cy="136063"/>
            </a:xfrm>
          </p:grpSpPr>
          <p:sp>
            <p:nvSpPr>
              <p:cNvPr id="14" name="TextBox 13">
                <a:extLst>
                  <a:ext uri="{FF2B5EF4-FFF2-40B4-BE49-F238E27FC236}">
                    <a16:creationId xmlns:a16="http://schemas.microsoft.com/office/drawing/2014/main" id="{52506BE1-490D-B4D3-7BF6-725E7B93165C}"/>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15" name="Graphic 14">
                <a:extLst>
                  <a:ext uri="{FF2B5EF4-FFF2-40B4-BE49-F238E27FC236}">
                    <a16:creationId xmlns:a16="http://schemas.microsoft.com/office/drawing/2014/main" id="{69E81C56-2D37-DFCC-4CB3-442EAF5D16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986" y="4775018"/>
                <a:ext cx="123053" cy="118923"/>
              </a:xfrm>
              <a:prstGeom prst="rect">
                <a:avLst/>
              </a:prstGeom>
            </p:spPr>
          </p:pic>
        </p:grpSp>
      </p:grpSp>
    </p:spTree>
    <p:extLst>
      <p:ext uri="{BB962C8B-B14F-4D97-AF65-F5344CB8AC3E}">
        <p14:creationId xmlns:p14="http://schemas.microsoft.com/office/powerpoint/2010/main" val="414601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D877553-BACB-D146-A547-2BC96309A7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C37255-5AB9-0C95-821A-A3936D181BAD}"/>
              </a:ext>
            </a:extLst>
          </p:cNvPr>
          <p:cNvSpPr txBox="1"/>
          <p:nvPr/>
        </p:nvSpPr>
        <p:spPr>
          <a:xfrm>
            <a:off x="2418070" y="1398206"/>
            <a:ext cx="4804052" cy="2040698"/>
          </a:xfrm>
          <a:prstGeom prst="rect">
            <a:avLst/>
          </a:prstGeom>
          <a:noFill/>
        </p:spPr>
        <p:txBody>
          <a:bodyPr wrap="square" lIns="180000" tIns="360000" rIns="180000" bIns="0" rtlCol="0" anchor="t" anchorCtr="0">
            <a:noAutofit/>
          </a:bodyPr>
          <a:lstStyle/>
          <a:p>
            <a:pPr>
              <a:lnSpc>
                <a:spcPct val="90000"/>
              </a:lnSpc>
            </a:pPr>
            <a:r>
              <a:rPr lang="en-US" sz="3600" cap="all" dirty="0">
                <a:solidFill>
                  <a:srgbClr val="223B74"/>
                </a:solidFill>
                <a:latin typeface="Sora" pitchFamily="2" charset="0"/>
                <a:ea typeface="Jost" pitchFamily="2" charset="0"/>
                <a:cs typeface="Sora" pitchFamily="2" charset="0"/>
              </a:rPr>
              <a:t>Main TITLE goes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here over two </a:t>
            </a:r>
            <a:br>
              <a:rPr lang="en-US" sz="3600" cap="all" dirty="0">
                <a:solidFill>
                  <a:srgbClr val="223B74"/>
                </a:solidFill>
                <a:latin typeface="Sora" pitchFamily="2" charset="0"/>
                <a:ea typeface="Jost" pitchFamily="2" charset="0"/>
                <a:cs typeface="Sora" pitchFamily="2" charset="0"/>
              </a:rPr>
            </a:br>
            <a:r>
              <a:rPr lang="en-US" sz="3600" cap="all" dirty="0">
                <a:solidFill>
                  <a:srgbClr val="223B74"/>
                </a:solidFill>
                <a:latin typeface="Sora" pitchFamily="2" charset="0"/>
                <a:ea typeface="Jost" pitchFamily="2" charset="0"/>
                <a:cs typeface="Sora" pitchFamily="2" charset="0"/>
              </a:rPr>
              <a:t>or three lines</a:t>
            </a:r>
          </a:p>
        </p:txBody>
      </p:sp>
      <p:sp>
        <p:nvSpPr>
          <p:cNvPr id="7" name="TextBox 6">
            <a:extLst>
              <a:ext uri="{FF2B5EF4-FFF2-40B4-BE49-F238E27FC236}">
                <a16:creationId xmlns:a16="http://schemas.microsoft.com/office/drawing/2014/main" id="{9E70B58B-E85E-DBA9-0670-323EC83DDAD9}"/>
              </a:ext>
            </a:extLst>
          </p:cNvPr>
          <p:cNvSpPr txBox="1"/>
          <p:nvPr/>
        </p:nvSpPr>
        <p:spPr>
          <a:xfrm>
            <a:off x="4251136" y="3219980"/>
            <a:ext cx="3666132" cy="235257"/>
          </a:xfrm>
          <a:prstGeom prst="rect">
            <a:avLst/>
          </a:prstGeom>
          <a:noFill/>
        </p:spPr>
        <p:txBody>
          <a:bodyPr wrap="square" lIns="180000" tIns="0" rIns="180000" bIns="0" rtlCol="0" anchor="t" anchorCtr="0">
            <a:spAutoFit/>
          </a:bodyPr>
          <a:lstStyle/>
          <a:p>
            <a:pPr>
              <a:lnSpc>
                <a:spcPct val="114000"/>
              </a:lnSpc>
              <a:spcAft>
                <a:spcPts val="1400"/>
              </a:spcAft>
            </a:pPr>
            <a:r>
              <a:rPr lang="en-GB" sz="1400" spc="-30" dirty="0">
                <a:solidFill>
                  <a:schemeClr val="bg1"/>
                </a:solidFill>
                <a:latin typeface="Sora" pitchFamily="2" charset="0"/>
                <a:ea typeface="Jost" pitchFamily="2" charset="0"/>
                <a:cs typeface="Sora" pitchFamily="2" charset="0"/>
              </a:rPr>
              <a:t>Further details go here</a:t>
            </a:r>
            <a:endParaRPr lang="en-US" sz="1400" spc="-30" dirty="0">
              <a:solidFill>
                <a:schemeClr val="bg1"/>
              </a:solidFill>
              <a:latin typeface="Sora" pitchFamily="2" charset="0"/>
              <a:ea typeface="Jost" pitchFamily="2" charset="0"/>
              <a:cs typeface="Sora" pitchFamily="2" charset="0"/>
            </a:endParaRPr>
          </a:p>
        </p:txBody>
      </p:sp>
      <p:grpSp>
        <p:nvGrpSpPr>
          <p:cNvPr id="8" name="Group 7">
            <a:extLst>
              <a:ext uri="{FF2B5EF4-FFF2-40B4-BE49-F238E27FC236}">
                <a16:creationId xmlns:a16="http://schemas.microsoft.com/office/drawing/2014/main" id="{6C40190A-A042-6991-84D4-AFA1C4938E4A}"/>
              </a:ext>
            </a:extLst>
          </p:cNvPr>
          <p:cNvGrpSpPr/>
          <p:nvPr/>
        </p:nvGrpSpPr>
        <p:grpSpPr>
          <a:xfrm>
            <a:off x="750986" y="4712683"/>
            <a:ext cx="8135263" cy="246221"/>
            <a:chOff x="750986" y="4712683"/>
            <a:chExt cx="8135263" cy="246221"/>
          </a:xfrm>
        </p:grpSpPr>
        <p:sp>
          <p:nvSpPr>
            <p:cNvPr id="12" name="TextBox 11">
              <a:extLst>
                <a:ext uri="{FF2B5EF4-FFF2-40B4-BE49-F238E27FC236}">
                  <a16:creationId xmlns:a16="http://schemas.microsoft.com/office/drawing/2014/main" id="{6CDF2A54-A7E1-16DB-92C6-E253F5B0E716}"/>
                </a:ext>
              </a:extLst>
            </p:cNvPr>
            <p:cNvSpPr txBox="1"/>
            <p:nvPr/>
          </p:nvSpPr>
          <p:spPr>
            <a:xfrm>
              <a:off x="7196328" y="4712683"/>
              <a:ext cx="1689921"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13" name="Group 12">
              <a:extLst>
                <a:ext uri="{FF2B5EF4-FFF2-40B4-BE49-F238E27FC236}">
                  <a16:creationId xmlns:a16="http://schemas.microsoft.com/office/drawing/2014/main" id="{73958ED8-1CD7-F7EB-ED7F-4F290060E13B}"/>
                </a:ext>
              </a:extLst>
            </p:cNvPr>
            <p:cNvGrpSpPr/>
            <p:nvPr/>
          </p:nvGrpSpPr>
          <p:grpSpPr>
            <a:xfrm>
              <a:off x="750986" y="4770578"/>
              <a:ext cx="4304190" cy="136063"/>
              <a:chOff x="750986" y="4770578"/>
              <a:chExt cx="4304190" cy="136063"/>
            </a:xfrm>
          </p:grpSpPr>
          <p:sp>
            <p:nvSpPr>
              <p:cNvPr id="14" name="TextBox 13">
                <a:extLst>
                  <a:ext uri="{FF2B5EF4-FFF2-40B4-BE49-F238E27FC236}">
                    <a16:creationId xmlns:a16="http://schemas.microsoft.com/office/drawing/2014/main" id="{AEC9536F-9F4B-3BEF-45B5-0FADFDB10F1A}"/>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15" name="Graphic 14">
                <a:extLst>
                  <a:ext uri="{FF2B5EF4-FFF2-40B4-BE49-F238E27FC236}">
                    <a16:creationId xmlns:a16="http://schemas.microsoft.com/office/drawing/2014/main" id="{51A7C53C-C927-AB3B-D4CF-708186836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986" y="4775018"/>
                <a:ext cx="123053" cy="118923"/>
              </a:xfrm>
              <a:prstGeom prst="rect">
                <a:avLst/>
              </a:prstGeom>
            </p:spPr>
          </p:pic>
        </p:grpSp>
      </p:grpSp>
    </p:spTree>
    <p:extLst>
      <p:ext uri="{BB962C8B-B14F-4D97-AF65-F5344CB8AC3E}">
        <p14:creationId xmlns:p14="http://schemas.microsoft.com/office/powerpoint/2010/main" val="411421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61C9703-C2A3-33B7-A438-FD9BDEFD4FA1}"/>
              </a:ext>
            </a:extLst>
          </p:cNvPr>
          <p:cNvGrpSpPr/>
          <p:nvPr/>
        </p:nvGrpSpPr>
        <p:grpSpPr>
          <a:xfrm>
            <a:off x="750986" y="4712683"/>
            <a:ext cx="8135263" cy="246221"/>
            <a:chOff x="750986" y="4712683"/>
            <a:chExt cx="8135263" cy="246221"/>
          </a:xfrm>
        </p:grpSpPr>
        <p:sp>
          <p:nvSpPr>
            <p:cNvPr id="12" name="TextBox 11">
              <a:extLst>
                <a:ext uri="{FF2B5EF4-FFF2-40B4-BE49-F238E27FC236}">
                  <a16:creationId xmlns:a16="http://schemas.microsoft.com/office/drawing/2014/main" id="{DC000471-53DB-5215-80D5-140B907647BA}"/>
                </a:ext>
              </a:extLst>
            </p:cNvPr>
            <p:cNvSpPr txBox="1"/>
            <p:nvPr/>
          </p:nvSpPr>
          <p:spPr>
            <a:xfrm>
              <a:off x="7150608" y="4712683"/>
              <a:ext cx="1735641"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13" name="Group 12">
              <a:extLst>
                <a:ext uri="{FF2B5EF4-FFF2-40B4-BE49-F238E27FC236}">
                  <a16:creationId xmlns:a16="http://schemas.microsoft.com/office/drawing/2014/main" id="{D12E554A-5CF4-31C6-0A70-E005888A2E51}"/>
                </a:ext>
              </a:extLst>
            </p:cNvPr>
            <p:cNvGrpSpPr/>
            <p:nvPr/>
          </p:nvGrpSpPr>
          <p:grpSpPr>
            <a:xfrm>
              <a:off x="750986" y="4770578"/>
              <a:ext cx="4304190" cy="136063"/>
              <a:chOff x="750986" y="4770578"/>
              <a:chExt cx="4304190" cy="136063"/>
            </a:xfrm>
          </p:grpSpPr>
          <p:sp>
            <p:nvSpPr>
              <p:cNvPr id="14" name="TextBox 13">
                <a:extLst>
                  <a:ext uri="{FF2B5EF4-FFF2-40B4-BE49-F238E27FC236}">
                    <a16:creationId xmlns:a16="http://schemas.microsoft.com/office/drawing/2014/main" id="{4A94E269-883F-EC16-F8E7-05641B9FFFC1}"/>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15" name="Graphic 14">
                <a:extLst>
                  <a:ext uri="{FF2B5EF4-FFF2-40B4-BE49-F238E27FC236}">
                    <a16:creationId xmlns:a16="http://schemas.microsoft.com/office/drawing/2014/main" id="{8077B524-61EB-B7B2-3C70-F784C1224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986" y="4775018"/>
                <a:ext cx="123053" cy="118923"/>
              </a:xfrm>
              <a:prstGeom prst="rect">
                <a:avLst/>
              </a:prstGeom>
            </p:spPr>
          </p:pic>
        </p:grpSp>
      </p:grpSp>
      <p:sp>
        <p:nvSpPr>
          <p:cNvPr id="5" name="TextBox 4">
            <a:extLst>
              <a:ext uri="{FF2B5EF4-FFF2-40B4-BE49-F238E27FC236}">
                <a16:creationId xmlns:a16="http://schemas.microsoft.com/office/drawing/2014/main" id="{0739B1D1-3A19-6208-4084-A94028B96517}"/>
              </a:ext>
            </a:extLst>
          </p:cNvPr>
          <p:cNvSpPr txBox="1"/>
          <p:nvPr/>
        </p:nvSpPr>
        <p:spPr>
          <a:xfrm>
            <a:off x="504768" y="1111927"/>
            <a:ext cx="6927564" cy="485568"/>
          </a:xfrm>
          <a:prstGeom prst="rect">
            <a:avLst/>
          </a:prstGeom>
          <a:noFill/>
        </p:spPr>
        <p:txBody>
          <a:bodyPr wrap="square" lIns="0" tIns="0" rIns="0" bIns="0" rtlCol="0" anchor="t" anchorCtr="0">
            <a:noAutofit/>
          </a:bodyPr>
          <a:lstStyle/>
          <a:p>
            <a:r>
              <a:rPr lang="en-US" sz="2000" b="1" cap="all" dirty="0">
                <a:solidFill>
                  <a:schemeClr val="accent1">
                    <a:lumMod val="50000"/>
                  </a:schemeClr>
                </a:solidFill>
                <a:latin typeface="Sora" pitchFamily="2" charset="0"/>
                <a:ea typeface="Jost" pitchFamily="2" charset="0"/>
                <a:cs typeface="Sora" pitchFamily="2" charset="0"/>
              </a:rPr>
              <a:t>Conflict of interest disclosure form</a:t>
            </a:r>
          </a:p>
        </p:txBody>
      </p:sp>
      <p:sp>
        <p:nvSpPr>
          <p:cNvPr id="6" name="TextBox 5">
            <a:extLst>
              <a:ext uri="{FF2B5EF4-FFF2-40B4-BE49-F238E27FC236}">
                <a16:creationId xmlns:a16="http://schemas.microsoft.com/office/drawing/2014/main" id="{B36E467B-F6F4-041D-6EE8-919293C9D171}"/>
              </a:ext>
            </a:extLst>
          </p:cNvPr>
          <p:cNvSpPr txBox="1"/>
          <p:nvPr/>
        </p:nvSpPr>
        <p:spPr>
          <a:xfrm>
            <a:off x="521208" y="1515199"/>
            <a:ext cx="8165592" cy="2908489"/>
          </a:xfrm>
          <a:prstGeom prst="rect">
            <a:avLst/>
          </a:prstGeom>
          <a:noFill/>
        </p:spPr>
        <p:txBody>
          <a:bodyPr wrap="square" lIns="0" tIns="0" rIns="0" bIns="0" rtlCol="0" anchor="t" anchorCtr="0">
            <a:spAutoFit/>
          </a:bodyPr>
          <a:lstStyle/>
          <a:p>
            <a:pPr>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I have no Conflict of Interest to report. </a:t>
            </a:r>
          </a:p>
          <a:p>
            <a:pPr>
              <a:buFont typeface="Arial" panose="020B0604020202020204" pitchFamily="34" charset="0"/>
              <a:buNone/>
              <a:defRPr/>
            </a:pPr>
            <a:endParaRPr lang="fr-FR" sz="900" dirty="0">
              <a:solidFill>
                <a:schemeClr val="tx1">
                  <a:lumMod val="50000"/>
                  <a:lumOff val="50000"/>
                </a:schemeClr>
              </a:solidFill>
              <a:latin typeface="Sora" pitchFamily="2" charset="0"/>
              <a:cs typeface="Sora" pitchFamily="2" charset="0"/>
            </a:endParaRPr>
          </a:p>
          <a:p>
            <a:pPr>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I have the following Conflict of Interest(s) to report: </a:t>
            </a:r>
            <a:endParaRPr lang="fr-FR" sz="900" dirty="0">
              <a:solidFill>
                <a:schemeClr val="tx1">
                  <a:lumMod val="50000"/>
                  <a:lumOff val="50000"/>
                </a:schemeClr>
              </a:solidFill>
              <a:latin typeface="Sora" pitchFamily="2" charset="0"/>
              <a:cs typeface="Sora" pitchFamily="2" charset="0"/>
            </a:endParaRPr>
          </a:p>
          <a:p>
            <a:pPr lvl="1">
              <a:lnSpc>
                <a:spcPct val="150000"/>
              </a:lnSpc>
              <a:buFont typeface="Arial" panose="020B0604020202020204" pitchFamily="34" charset="0"/>
              <a:buNone/>
              <a:defRPr/>
            </a:pPr>
            <a:r>
              <a:rPr lang="en-GB" sz="900" b="1" dirty="0">
                <a:solidFill>
                  <a:schemeClr val="tx1">
                    <a:lumMod val="50000"/>
                    <a:lumOff val="50000"/>
                  </a:schemeClr>
                </a:solidFill>
                <a:latin typeface="Sora" pitchFamily="2" charset="0"/>
                <a:cs typeface="Sora" pitchFamily="2" charset="0"/>
              </a:rPr>
              <a:t>Please tick the type of affiliation / financial interest and specify the name of the organisation:</a:t>
            </a:r>
            <a:endParaRPr lang="fr-FR" sz="900" dirty="0">
              <a:solidFill>
                <a:schemeClr val="tx1">
                  <a:lumMod val="50000"/>
                  <a:lumOff val="50000"/>
                </a:schemeClr>
              </a:solidFill>
              <a:latin typeface="Sora" pitchFamily="2" charset="0"/>
              <a:cs typeface="Sora" pitchFamily="2" charset="0"/>
            </a:endParaRPr>
          </a:p>
          <a:p>
            <a:pPr lvl="1">
              <a:lnSpc>
                <a:spcPct val="150000"/>
              </a:lnSpc>
              <a:buFont typeface="Arial" panose="020B0604020202020204" pitchFamily="34" charset="0"/>
              <a:buNone/>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Receipt of grants/research supports: _______________________________</a:t>
            </a:r>
            <a:endParaRPr lang="fr-FR" sz="900" dirty="0">
              <a:solidFill>
                <a:schemeClr val="tx1">
                  <a:lumMod val="50000"/>
                  <a:lumOff val="50000"/>
                </a:schemeClr>
              </a:solidFill>
              <a:latin typeface="Sora" pitchFamily="2" charset="0"/>
              <a:cs typeface="Sora" pitchFamily="2" charset="0"/>
            </a:endParaRPr>
          </a:p>
          <a:p>
            <a:pPr lvl="1">
              <a:lnSpc>
                <a:spcPct val="150000"/>
              </a:lnSpc>
              <a:buFont typeface="Arial" panose="020B0604020202020204" pitchFamily="34" charset="0"/>
              <a:buNone/>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Receipt of honoraria or consultation fees: ___________________________</a:t>
            </a:r>
            <a:endParaRPr lang="fr-FR" sz="900" dirty="0">
              <a:solidFill>
                <a:schemeClr val="tx1">
                  <a:lumMod val="50000"/>
                  <a:lumOff val="50000"/>
                </a:schemeClr>
              </a:solidFill>
              <a:latin typeface="Sora" pitchFamily="2" charset="0"/>
              <a:cs typeface="Sora" pitchFamily="2" charset="0"/>
            </a:endParaRPr>
          </a:p>
          <a:p>
            <a:pPr lvl="1">
              <a:lnSpc>
                <a:spcPct val="150000"/>
              </a:lnSpc>
              <a:buFont typeface="Arial" panose="020B0604020202020204" pitchFamily="34" charset="0"/>
              <a:buNone/>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Participation in a company sponsored speaker’s bureau:</a:t>
            </a:r>
            <a:r>
              <a:rPr lang="en-GB" sz="900" b="1" dirty="0">
                <a:solidFill>
                  <a:schemeClr val="tx1">
                    <a:lumMod val="50000"/>
                    <a:lumOff val="50000"/>
                  </a:schemeClr>
                </a:solidFill>
                <a:latin typeface="Sora" pitchFamily="2" charset="0"/>
                <a:cs typeface="Sora" pitchFamily="2" charset="0"/>
              </a:rPr>
              <a:t> </a:t>
            </a:r>
            <a:r>
              <a:rPr lang="en-GB" sz="900" dirty="0">
                <a:solidFill>
                  <a:schemeClr val="tx1">
                    <a:lumMod val="50000"/>
                    <a:lumOff val="50000"/>
                  </a:schemeClr>
                </a:solidFill>
                <a:latin typeface="Sora" pitchFamily="2" charset="0"/>
                <a:cs typeface="Sora" pitchFamily="2" charset="0"/>
              </a:rPr>
              <a:t>_______________</a:t>
            </a:r>
          </a:p>
          <a:p>
            <a:pPr lvl="1">
              <a:lnSpc>
                <a:spcPct val="150000"/>
              </a:lnSpc>
              <a:buFont typeface="Arial" panose="020B0604020202020204" pitchFamily="34" charset="0"/>
              <a:buNone/>
              <a:defRPr/>
            </a:pPr>
            <a:r>
              <a:rPr lang="fr-FR" sz="900" dirty="0">
                <a:solidFill>
                  <a:schemeClr val="tx1">
                    <a:lumMod val="50000"/>
                    <a:lumOff val="50000"/>
                  </a:schemeClr>
                </a:solidFill>
                <a:latin typeface="Sora" pitchFamily="2" charset="0"/>
                <a:cs typeface="Sora" pitchFamily="2" charset="0"/>
              </a:rPr>
              <a:t>☐ </a:t>
            </a:r>
            <a:r>
              <a:rPr lang="en-US" sz="900" dirty="0">
                <a:solidFill>
                  <a:schemeClr val="tx1">
                    <a:lumMod val="50000"/>
                    <a:lumOff val="50000"/>
                  </a:schemeClr>
                </a:solidFill>
                <a:latin typeface="Sora" pitchFamily="2" charset="0"/>
                <a:cs typeface="Sora" pitchFamily="2" charset="0"/>
              </a:rPr>
              <a:t>Tobacco-industry and tobacco corporate affiliate: </a:t>
            </a:r>
            <a:r>
              <a:rPr lang="en-GB" sz="900" dirty="0">
                <a:solidFill>
                  <a:schemeClr val="tx1">
                    <a:lumMod val="50000"/>
                    <a:lumOff val="50000"/>
                  </a:schemeClr>
                </a:solidFill>
                <a:latin typeface="Sora" pitchFamily="2" charset="0"/>
                <a:cs typeface="Sora" pitchFamily="2" charset="0"/>
              </a:rPr>
              <a:t>_____________________</a:t>
            </a:r>
            <a:endParaRPr lang="fr-FR" sz="900" dirty="0">
              <a:solidFill>
                <a:schemeClr val="tx1">
                  <a:lumMod val="50000"/>
                  <a:lumOff val="50000"/>
                </a:schemeClr>
              </a:solidFill>
              <a:latin typeface="Sora" pitchFamily="2" charset="0"/>
              <a:cs typeface="Sora" pitchFamily="2" charset="0"/>
            </a:endParaRPr>
          </a:p>
          <a:p>
            <a:pPr lvl="1">
              <a:lnSpc>
                <a:spcPct val="150000"/>
              </a:lnSpc>
              <a:buFont typeface="Arial" panose="020B0604020202020204" pitchFamily="34" charset="0"/>
              <a:buNone/>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Stock shareholder: _____________________________________________</a:t>
            </a:r>
            <a:endParaRPr lang="fr-FR" sz="900" dirty="0">
              <a:solidFill>
                <a:schemeClr val="tx1">
                  <a:lumMod val="50000"/>
                  <a:lumOff val="50000"/>
                </a:schemeClr>
              </a:solidFill>
              <a:latin typeface="Sora" pitchFamily="2" charset="0"/>
              <a:cs typeface="Sora" pitchFamily="2" charset="0"/>
            </a:endParaRPr>
          </a:p>
          <a:p>
            <a:pPr lvl="1">
              <a:lnSpc>
                <a:spcPct val="150000"/>
              </a:lnSpc>
              <a:buFont typeface="Arial" panose="020B0604020202020204" pitchFamily="34" charset="0"/>
              <a:buNone/>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Spouse/partner: _______________________________________________</a:t>
            </a:r>
            <a:endParaRPr lang="fr-FR" sz="900" dirty="0">
              <a:solidFill>
                <a:schemeClr val="tx1">
                  <a:lumMod val="50000"/>
                  <a:lumOff val="50000"/>
                </a:schemeClr>
              </a:solidFill>
              <a:latin typeface="Sora" pitchFamily="2" charset="0"/>
              <a:cs typeface="Sora" pitchFamily="2" charset="0"/>
            </a:endParaRPr>
          </a:p>
          <a:p>
            <a:pPr lvl="1">
              <a:lnSpc>
                <a:spcPct val="150000"/>
              </a:lnSpc>
              <a:defRPr/>
            </a:pPr>
            <a:r>
              <a:rPr lang="fr-FR" sz="900" dirty="0">
                <a:solidFill>
                  <a:schemeClr val="tx1">
                    <a:lumMod val="50000"/>
                    <a:lumOff val="50000"/>
                  </a:schemeClr>
                </a:solidFill>
                <a:latin typeface="Sora" pitchFamily="2" charset="0"/>
                <a:cs typeface="Sora" pitchFamily="2" charset="0"/>
              </a:rPr>
              <a:t>☐</a:t>
            </a:r>
            <a:r>
              <a:rPr lang="en-GB" sz="900" dirty="0">
                <a:solidFill>
                  <a:schemeClr val="tx1">
                    <a:lumMod val="50000"/>
                    <a:lumOff val="50000"/>
                  </a:schemeClr>
                </a:solidFill>
                <a:latin typeface="Sora" pitchFamily="2" charset="0"/>
                <a:cs typeface="Sora" pitchFamily="2" charset="0"/>
              </a:rPr>
              <a:t> Other:  ______________________________________________________</a:t>
            </a:r>
          </a:p>
          <a:p>
            <a:pPr lvl="1">
              <a:defRPr/>
            </a:pPr>
            <a:br>
              <a:rPr lang="en-US" altLang="fr-FR" sz="900" dirty="0">
                <a:solidFill>
                  <a:schemeClr val="bg2">
                    <a:lumMod val="75000"/>
                  </a:schemeClr>
                </a:solidFill>
                <a:latin typeface="Sora" pitchFamily="2" charset="0"/>
                <a:ea typeface="ＭＳ Ｐゴシック" panose="020B0600070205080204" pitchFamily="34" charset="-128"/>
                <a:cs typeface="Sora" pitchFamily="2" charset="0"/>
              </a:rPr>
            </a:br>
            <a:r>
              <a:rPr lang="en-US" altLang="fr-FR" sz="800" dirty="0">
                <a:solidFill>
                  <a:schemeClr val="bg2">
                    <a:lumMod val="75000"/>
                  </a:schemeClr>
                </a:solidFill>
                <a:latin typeface="Sora" pitchFamily="2" charset="0"/>
                <a:ea typeface="ＭＳ Ｐゴシック" panose="020B0600070205080204" pitchFamily="34" charset="-128"/>
                <a:cs typeface="Sora" pitchFamily="2" charset="0"/>
              </a:rPr>
              <a:t>Speakers for The Union World Conference 2025 are required to disclose their potential conflict of interest going back 3 years prior to this presentation.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 It remains for audience members to determine whether the speaker’s interests or relationships may influence the presentation. Drug or device advertisement is strictly forbidden. </a:t>
            </a:r>
            <a:endParaRPr lang="fr-CH" sz="900" dirty="0">
              <a:solidFill>
                <a:schemeClr val="bg2">
                  <a:lumMod val="75000"/>
                </a:schemeClr>
              </a:solidFill>
              <a:latin typeface="Sora" pitchFamily="2" charset="0"/>
              <a:cs typeface="Sora" pitchFamily="2" charset="0"/>
            </a:endParaRPr>
          </a:p>
        </p:txBody>
      </p:sp>
    </p:spTree>
    <p:extLst>
      <p:ext uri="{BB962C8B-B14F-4D97-AF65-F5344CB8AC3E}">
        <p14:creationId xmlns:p14="http://schemas.microsoft.com/office/powerpoint/2010/main" val="364026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8A5BEE-3F3A-3D60-58BC-058C45993DE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C4C8F3-5C7D-6C93-60B5-E4E661CD0CD8}"/>
              </a:ext>
            </a:extLst>
          </p:cNvPr>
          <p:cNvSpPr txBox="1"/>
          <p:nvPr/>
        </p:nvSpPr>
        <p:spPr>
          <a:xfrm>
            <a:off x="800929" y="1720398"/>
            <a:ext cx="6927564" cy="485568"/>
          </a:xfrm>
          <a:prstGeom prst="rect">
            <a:avLst/>
          </a:prstGeom>
          <a:noFill/>
        </p:spPr>
        <p:txBody>
          <a:bodyPr wrap="square" lIns="0" tIns="0" rIns="0" bIns="0" rtlCol="0" anchor="t" anchorCtr="0">
            <a:noAutofit/>
          </a:bodyPr>
          <a:lstStyle/>
          <a:p>
            <a:r>
              <a:rPr lang="en-US" sz="2000" b="1" cap="all" dirty="0">
                <a:solidFill>
                  <a:srgbClr val="223B74"/>
                </a:solidFill>
                <a:latin typeface="Sora" pitchFamily="2" charset="0"/>
                <a:ea typeface="Jost" pitchFamily="2" charset="0"/>
                <a:cs typeface="Sora" pitchFamily="2" charset="0"/>
              </a:rPr>
              <a:t>Title goes here</a:t>
            </a:r>
          </a:p>
        </p:txBody>
      </p:sp>
      <p:sp>
        <p:nvSpPr>
          <p:cNvPr id="3" name="TextBox 2">
            <a:extLst>
              <a:ext uri="{FF2B5EF4-FFF2-40B4-BE49-F238E27FC236}">
                <a16:creationId xmlns:a16="http://schemas.microsoft.com/office/drawing/2014/main" id="{245513BF-637D-0244-3E09-3CF936024450}"/>
              </a:ext>
            </a:extLst>
          </p:cNvPr>
          <p:cNvSpPr txBox="1"/>
          <p:nvPr/>
        </p:nvSpPr>
        <p:spPr>
          <a:xfrm>
            <a:off x="800929" y="2154642"/>
            <a:ext cx="7161755" cy="1814792"/>
          </a:xfrm>
          <a:prstGeom prst="rect">
            <a:avLst/>
          </a:prstGeom>
          <a:noFill/>
        </p:spPr>
        <p:txBody>
          <a:bodyPr wrap="square" lIns="0" tIns="0" rIns="0" bIns="0" rtlCol="0" anchor="t" anchorCtr="0">
            <a:spAutoFit/>
          </a:bodyPr>
          <a:lstStyle/>
          <a:p>
            <a:pPr>
              <a:lnSpc>
                <a:spcPct val="150000"/>
              </a:lnSpc>
              <a:spcAft>
                <a:spcPts val="1400"/>
              </a:spcAft>
            </a:pPr>
            <a:r>
              <a:rPr lang="en-GB" sz="1200" dirty="0">
                <a:solidFill>
                  <a:schemeClr val="tx1">
                    <a:lumMod val="65000"/>
                    <a:lumOff val="35000"/>
                  </a:schemeClr>
                </a:solidFill>
                <a:latin typeface="Sora" pitchFamily="2" charset="0"/>
                <a:ea typeface="Jost" pitchFamily="2" charset="0"/>
                <a:cs typeface="Sora" pitchFamily="2" charset="0"/>
              </a:rPr>
              <a:t>Lorem ipsum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sit </a:t>
            </a:r>
            <a:r>
              <a:rPr lang="en-GB" sz="1200" dirty="0" err="1">
                <a:solidFill>
                  <a:schemeClr val="tx1">
                    <a:lumMod val="65000"/>
                    <a:lumOff val="35000"/>
                  </a:schemeClr>
                </a:solidFill>
                <a:latin typeface="Sora" pitchFamily="2" charset="0"/>
                <a:ea typeface="Jost" pitchFamily="2" charset="0"/>
                <a:cs typeface="Sora" pitchFamily="2" charset="0"/>
              </a:rPr>
              <a:t>amet</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consectetur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adipiscing</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elit</a:t>
            </a:r>
            <a:r>
              <a:rPr lang="en-GB" sz="1200" dirty="0">
                <a:solidFill>
                  <a:schemeClr val="tx1">
                    <a:lumMod val="65000"/>
                    <a:lumOff val="35000"/>
                  </a:schemeClr>
                </a:solidFill>
                <a:latin typeface="Sora" pitchFamily="2" charset="0"/>
                <a:ea typeface="Jost" pitchFamily="2" charset="0"/>
                <a:cs typeface="Sora" pitchFamily="2" charset="0"/>
              </a:rPr>
              <a:t>. Maecenas fermentum </a:t>
            </a:r>
            <a:r>
              <a:rPr lang="en-GB" sz="1200" dirty="0" err="1">
                <a:solidFill>
                  <a:schemeClr val="tx1">
                    <a:lumMod val="65000"/>
                    <a:lumOff val="35000"/>
                  </a:schemeClr>
                </a:solidFill>
                <a:latin typeface="Sora" pitchFamily="2" charset="0"/>
                <a:ea typeface="Jost" pitchFamily="2" charset="0"/>
                <a:cs typeface="Sora" pitchFamily="2" charset="0"/>
              </a:rPr>
              <a:t>neque</a:t>
            </a:r>
            <a:r>
              <a:rPr lang="en-GB" sz="1200" dirty="0">
                <a:solidFill>
                  <a:schemeClr val="tx1">
                    <a:lumMod val="65000"/>
                    <a:lumOff val="35000"/>
                  </a:schemeClr>
                </a:solidFill>
                <a:latin typeface="Sora" pitchFamily="2" charset="0"/>
                <a:ea typeface="Jost" pitchFamily="2" charset="0"/>
                <a:cs typeface="Sora" pitchFamily="2" charset="0"/>
              </a:rPr>
              <a:t> vitae dui </a:t>
            </a:r>
            <a:r>
              <a:rPr lang="en-GB" sz="1200" dirty="0" err="1">
                <a:solidFill>
                  <a:schemeClr val="tx1">
                    <a:lumMod val="65000"/>
                    <a:lumOff val="35000"/>
                  </a:schemeClr>
                </a:solidFill>
                <a:latin typeface="Sora" pitchFamily="2" charset="0"/>
                <a:ea typeface="Jost" pitchFamily="2" charset="0"/>
                <a:cs typeface="Sora" pitchFamily="2" charset="0"/>
              </a:rPr>
              <a:t>rutrum</a:t>
            </a:r>
            <a:r>
              <a:rPr lang="en-GB" sz="1200" dirty="0">
                <a:solidFill>
                  <a:schemeClr val="tx1">
                    <a:lumMod val="65000"/>
                    <a:lumOff val="35000"/>
                  </a:schemeClr>
                </a:solidFill>
                <a:latin typeface="Sora" pitchFamily="2" charset="0"/>
                <a:ea typeface="Jost" pitchFamily="2" charset="0"/>
                <a:cs typeface="Sora" pitchFamily="2" charset="0"/>
              </a:rPr>
              <a:t>,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p>
          <a:p>
            <a:pPr>
              <a:lnSpc>
                <a:spcPct val="150000"/>
              </a:lnSpc>
              <a:spcAft>
                <a:spcPts val="1400"/>
              </a:spcAft>
            </a:pPr>
            <a:r>
              <a:rPr lang="en-GB" sz="1200" dirty="0" err="1">
                <a:solidFill>
                  <a:schemeClr val="tx1">
                    <a:lumMod val="65000"/>
                    <a:lumOff val="35000"/>
                  </a:schemeClr>
                </a:solidFill>
                <a:latin typeface="Sora" pitchFamily="2" charset="0"/>
                <a:ea typeface="Jost" pitchFamily="2" charset="0"/>
                <a:cs typeface="Sora" pitchFamily="2" charset="0"/>
              </a:rPr>
              <a:t>Curabitur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viverra</a:t>
            </a:r>
            <a:r>
              <a:rPr lang="en-GB" sz="1200" dirty="0">
                <a:solidFill>
                  <a:schemeClr val="tx1">
                    <a:lumMod val="65000"/>
                    <a:lumOff val="35000"/>
                  </a:schemeClr>
                </a:solidFill>
                <a:latin typeface="Sora" pitchFamily="2" charset="0"/>
                <a:ea typeface="Jost" pitchFamily="2" charset="0"/>
                <a:cs typeface="Sora" pitchFamily="2" charset="0"/>
              </a:rPr>
              <a:t>, dui id </a:t>
            </a:r>
            <a:r>
              <a:rPr lang="en-GB" sz="1200" dirty="0" err="1">
                <a:solidFill>
                  <a:schemeClr val="tx1">
                    <a:lumMod val="65000"/>
                    <a:lumOff val="35000"/>
                  </a:schemeClr>
                </a:solidFill>
                <a:latin typeface="Sora" pitchFamily="2" charset="0"/>
                <a:ea typeface="Jost" pitchFamily="2" charset="0"/>
                <a:cs typeface="Sora" pitchFamily="2" charset="0"/>
              </a:rPr>
              <a:t>iaculis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egestas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urna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sodales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est</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sollicitudin</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nunc</a:t>
            </a:r>
            <a:r>
              <a:rPr lang="en-GB" sz="1200" dirty="0">
                <a:solidFill>
                  <a:schemeClr val="tx1">
                    <a:lumMod val="65000"/>
                    <a:lumOff val="35000"/>
                  </a:schemeClr>
                </a:solidFill>
                <a:latin typeface="Sora" pitchFamily="2" charset="0"/>
                <a:ea typeface="Jost" pitchFamily="2" charset="0"/>
                <a:cs typeface="Sora" pitchFamily="2" charset="0"/>
              </a:rPr>
              <a:t> a nisi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endParaRPr lang="en-US" sz="1200" dirty="0">
              <a:solidFill>
                <a:schemeClr val="tx1">
                  <a:lumMod val="65000"/>
                  <a:lumOff val="35000"/>
                </a:schemeClr>
              </a:solidFill>
              <a:latin typeface="Sora" pitchFamily="2" charset="0"/>
              <a:ea typeface="Jost" pitchFamily="2" charset="0"/>
              <a:cs typeface="Sora" pitchFamily="2" charset="0"/>
            </a:endParaRPr>
          </a:p>
        </p:txBody>
      </p:sp>
      <p:grpSp>
        <p:nvGrpSpPr>
          <p:cNvPr id="4" name="Group 3">
            <a:extLst>
              <a:ext uri="{FF2B5EF4-FFF2-40B4-BE49-F238E27FC236}">
                <a16:creationId xmlns:a16="http://schemas.microsoft.com/office/drawing/2014/main" id="{EE1E365C-0038-8C4F-2662-0D6D296CA55F}"/>
              </a:ext>
            </a:extLst>
          </p:cNvPr>
          <p:cNvGrpSpPr/>
          <p:nvPr/>
        </p:nvGrpSpPr>
        <p:grpSpPr>
          <a:xfrm>
            <a:off x="750986" y="4712683"/>
            <a:ext cx="8135263" cy="246221"/>
            <a:chOff x="750986" y="4712683"/>
            <a:chExt cx="8135263" cy="246221"/>
          </a:xfrm>
        </p:grpSpPr>
        <p:sp>
          <p:nvSpPr>
            <p:cNvPr id="12" name="TextBox 11">
              <a:extLst>
                <a:ext uri="{FF2B5EF4-FFF2-40B4-BE49-F238E27FC236}">
                  <a16:creationId xmlns:a16="http://schemas.microsoft.com/office/drawing/2014/main" id="{432846FA-6B17-9626-F89F-F0B4794AEA5B}"/>
                </a:ext>
              </a:extLst>
            </p:cNvPr>
            <p:cNvSpPr txBox="1"/>
            <p:nvPr/>
          </p:nvSpPr>
          <p:spPr>
            <a:xfrm>
              <a:off x="7150608" y="4712683"/>
              <a:ext cx="1735641"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13" name="Group 12">
              <a:extLst>
                <a:ext uri="{FF2B5EF4-FFF2-40B4-BE49-F238E27FC236}">
                  <a16:creationId xmlns:a16="http://schemas.microsoft.com/office/drawing/2014/main" id="{7D305A94-9F0A-FDCC-67B9-DAE2D11FC16A}"/>
                </a:ext>
              </a:extLst>
            </p:cNvPr>
            <p:cNvGrpSpPr/>
            <p:nvPr/>
          </p:nvGrpSpPr>
          <p:grpSpPr>
            <a:xfrm>
              <a:off x="750986" y="4770578"/>
              <a:ext cx="4304190" cy="136063"/>
              <a:chOff x="750986" y="4770578"/>
              <a:chExt cx="4304190" cy="136063"/>
            </a:xfrm>
          </p:grpSpPr>
          <p:sp>
            <p:nvSpPr>
              <p:cNvPr id="14" name="TextBox 13">
                <a:extLst>
                  <a:ext uri="{FF2B5EF4-FFF2-40B4-BE49-F238E27FC236}">
                    <a16:creationId xmlns:a16="http://schemas.microsoft.com/office/drawing/2014/main" id="{8BF3A9BD-982D-5FF7-F231-8E29D5253114}"/>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15" name="Graphic 14">
                <a:extLst>
                  <a:ext uri="{FF2B5EF4-FFF2-40B4-BE49-F238E27FC236}">
                    <a16:creationId xmlns:a16="http://schemas.microsoft.com/office/drawing/2014/main" id="{44B7FAC5-668B-15B1-54A1-B9AE0A321B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986" y="4775018"/>
                <a:ext cx="123053" cy="118923"/>
              </a:xfrm>
              <a:prstGeom prst="rect">
                <a:avLst/>
              </a:prstGeom>
            </p:spPr>
          </p:pic>
        </p:grpSp>
      </p:grpSp>
    </p:spTree>
    <p:extLst>
      <p:ext uri="{BB962C8B-B14F-4D97-AF65-F5344CB8AC3E}">
        <p14:creationId xmlns:p14="http://schemas.microsoft.com/office/powerpoint/2010/main" val="176673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374EF0-E780-5DEC-AAA3-01890D3FDD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465968-8620-AADF-2F54-3CB06014112E}"/>
              </a:ext>
            </a:extLst>
          </p:cNvPr>
          <p:cNvSpPr txBox="1"/>
          <p:nvPr/>
        </p:nvSpPr>
        <p:spPr>
          <a:xfrm>
            <a:off x="800929" y="1720398"/>
            <a:ext cx="6927564" cy="485568"/>
          </a:xfrm>
          <a:prstGeom prst="rect">
            <a:avLst/>
          </a:prstGeom>
          <a:noFill/>
        </p:spPr>
        <p:txBody>
          <a:bodyPr wrap="square" lIns="0" tIns="0" rIns="0" bIns="0" rtlCol="0" anchor="t" anchorCtr="0">
            <a:noAutofit/>
          </a:bodyPr>
          <a:lstStyle/>
          <a:p>
            <a:r>
              <a:rPr lang="en-US" sz="2000" b="1" cap="all" dirty="0">
                <a:solidFill>
                  <a:srgbClr val="223B74"/>
                </a:solidFill>
                <a:latin typeface="Sora" pitchFamily="2" charset="0"/>
                <a:ea typeface="Jost" pitchFamily="2" charset="0"/>
                <a:cs typeface="Sora" pitchFamily="2" charset="0"/>
              </a:rPr>
              <a:t>Title goes here</a:t>
            </a:r>
          </a:p>
        </p:txBody>
      </p:sp>
      <p:sp>
        <p:nvSpPr>
          <p:cNvPr id="3" name="TextBox 2">
            <a:extLst>
              <a:ext uri="{FF2B5EF4-FFF2-40B4-BE49-F238E27FC236}">
                <a16:creationId xmlns:a16="http://schemas.microsoft.com/office/drawing/2014/main" id="{2E4DDC57-F867-887E-B0AB-D9B8FB2893BE}"/>
              </a:ext>
            </a:extLst>
          </p:cNvPr>
          <p:cNvSpPr txBox="1"/>
          <p:nvPr/>
        </p:nvSpPr>
        <p:spPr>
          <a:xfrm>
            <a:off x="800929" y="2154642"/>
            <a:ext cx="7161755" cy="1814792"/>
          </a:xfrm>
          <a:prstGeom prst="rect">
            <a:avLst/>
          </a:prstGeom>
          <a:noFill/>
        </p:spPr>
        <p:txBody>
          <a:bodyPr wrap="square" lIns="0" tIns="0" rIns="0" bIns="0" rtlCol="0" anchor="t" anchorCtr="0">
            <a:spAutoFit/>
          </a:bodyPr>
          <a:lstStyle/>
          <a:p>
            <a:pPr>
              <a:lnSpc>
                <a:spcPct val="150000"/>
              </a:lnSpc>
              <a:spcAft>
                <a:spcPts val="1400"/>
              </a:spcAft>
            </a:pPr>
            <a:r>
              <a:rPr lang="en-GB" sz="1200" dirty="0">
                <a:solidFill>
                  <a:schemeClr val="tx1">
                    <a:lumMod val="65000"/>
                    <a:lumOff val="35000"/>
                  </a:schemeClr>
                </a:solidFill>
                <a:latin typeface="Sora" pitchFamily="2" charset="0"/>
                <a:ea typeface="Jost" pitchFamily="2" charset="0"/>
                <a:cs typeface="Sora" pitchFamily="2" charset="0"/>
              </a:rPr>
              <a:t>Lorem ipsum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sit </a:t>
            </a:r>
            <a:r>
              <a:rPr lang="en-GB" sz="1200" dirty="0" err="1">
                <a:solidFill>
                  <a:schemeClr val="tx1">
                    <a:lumMod val="65000"/>
                    <a:lumOff val="35000"/>
                  </a:schemeClr>
                </a:solidFill>
                <a:latin typeface="Sora" pitchFamily="2" charset="0"/>
                <a:ea typeface="Jost" pitchFamily="2" charset="0"/>
                <a:cs typeface="Sora" pitchFamily="2" charset="0"/>
              </a:rPr>
              <a:t>amet</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consectetur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adipiscing</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elit</a:t>
            </a:r>
            <a:r>
              <a:rPr lang="en-GB" sz="1200" dirty="0">
                <a:solidFill>
                  <a:schemeClr val="tx1">
                    <a:lumMod val="65000"/>
                    <a:lumOff val="35000"/>
                  </a:schemeClr>
                </a:solidFill>
                <a:latin typeface="Sora" pitchFamily="2" charset="0"/>
                <a:ea typeface="Jost" pitchFamily="2" charset="0"/>
                <a:cs typeface="Sora" pitchFamily="2" charset="0"/>
              </a:rPr>
              <a:t>. Maecenas fermentum </a:t>
            </a:r>
            <a:r>
              <a:rPr lang="en-GB" sz="1200" dirty="0" err="1">
                <a:solidFill>
                  <a:schemeClr val="tx1">
                    <a:lumMod val="65000"/>
                    <a:lumOff val="35000"/>
                  </a:schemeClr>
                </a:solidFill>
                <a:latin typeface="Sora" pitchFamily="2" charset="0"/>
                <a:ea typeface="Jost" pitchFamily="2" charset="0"/>
                <a:cs typeface="Sora" pitchFamily="2" charset="0"/>
              </a:rPr>
              <a:t>neque</a:t>
            </a:r>
            <a:r>
              <a:rPr lang="en-GB" sz="1200" dirty="0">
                <a:solidFill>
                  <a:schemeClr val="tx1">
                    <a:lumMod val="65000"/>
                    <a:lumOff val="35000"/>
                  </a:schemeClr>
                </a:solidFill>
                <a:latin typeface="Sora" pitchFamily="2" charset="0"/>
                <a:ea typeface="Jost" pitchFamily="2" charset="0"/>
                <a:cs typeface="Sora" pitchFamily="2" charset="0"/>
              </a:rPr>
              <a:t> vitae dui </a:t>
            </a:r>
            <a:r>
              <a:rPr lang="en-GB" sz="1200" dirty="0" err="1">
                <a:solidFill>
                  <a:schemeClr val="tx1">
                    <a:lumMod val="65000"/>
                    <a:lumOff val="35000"/>
                  </a:schemeClr>
                </a:solidFill>
                <a:latin typeface="Sora" pitchFamily="2" charset="0"/>
                <a:ea typeface="Jost" pitchFamily="2" charset="0"/>
                <a:cs typeface="Sora" pitchFamily="2" charset="0"/>
              </a:rPr>
              <a:t>rutrum</a:t>
            </a:r>
            <a:r>
              <a:rPr lang="en-GB" sz="1200" dirty="0">
                <a:solidFill>
                  <a:schemeClr val="tx1">
                    <a:lumMod val="65000"/>
                    <a:lumOff val="35000"/>
                  </a:schemeClr>
                </a:solidFill>
                <a:latin typeface="Sora" pitchFamily="2" charset="0"/>
                <a:ea typeface="Jost" pitchFamily="2" charset="0"/>
                <a:cs typeface="Sora" pitchFamily="2" charset="0"/>
              </a:rPr>
              <a:t>,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p>
          <a:p>
            <a:pPr>
              <a:lnSpc>
                <a:spcPct val="150000"/>
              </a:lnSpc>
              <a:spcAft>
                <a:spcPts val="1400"/>
              </a:spcAft>
            </a:pPr>
            <a:r>
              <a:rPr lang="en-GB" sz="1200" dirty="0" err="1">
                <a:solidFill>
                  <a:schemeClr val="tx1">
                    <a:lumMod val="65000"/>
                    <a:lumOff val="35000"/>
                  </a:schemeClr>
                </a:solidFill>
                <a:latin typeface="Sora" pitchFamily="2" charset="0"/>
                <a:ea typeface="Jost" pitchFamily="2" charset="0"/>
                <a:cs typeface="Sora" pitchFamily="2" charset="0"/>
              </a:rPr>
              <a:t>Curabitur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viverra</a:t>
            </a:r>
            <a:r>
              <a:rPr lang="en-GB" sz="1200" dirty="0">
                <a:solidFill>
                  <a:schemeClr val="tx1">
                    <a:lumMod val="65000"/>
                    <a:lumOff val="35000"/>
                  </a:schemeClr>
                </a:solidFill>
                <a:latin typeface="Sora" pitchFamily="2" charset="0"/>
                <a:ea typeface="Jost" pitchFamily="2" charset="0"/>
                <a:cs typeface="Sora" pitchFamily="2" charset="0"/>
              </a:rPr>
              <a:t>, dui id </a:t>
            </a:r>
            <a:r>
              <a:rPr lang="en-GB" sz="1200" dirty="0" err="1">
                <a:solidFill>
                  <a:schemeClr val="tx1">
                    <a:lumMod val="65000"/>
                    <a:lumOff val="35000"/>
                  </a:schemeClr>
                </a:solidFill>
                <a:latin typeface="Sora" pitchFamily="2" charset="0"/>
                <a:ea typeface="Jost" pitchFamily="2" charset="0"/>
                <a:cs typeface="Sora" pitchFamily="2" charset="0"/>
              </a:rPr>
              <a:t>iaculis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egestas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urna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sodales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est</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sollicitudin</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nunc</a:t>
            </a:r>
            <a:r>
              <a:rPr lang="en-GB" sz="1200" dirty="0">
                <a:solidFill>
                  <a:schemeClr val="tx1">
                    <a:lumMod val="65000"/>
                    <a:lumOff val="35000"/>
                  </a:schemeClr>
                </a:solidFill>
                <a:latin typeface="Sora" pitchFamily="2" charset="0"/>
                <a:ea typeface="Jost" pitchFamily="2" charset="0"/>
                <a:cs typeface="Sora" pitchFamily="2" charset="0"/>
              </a:rPr>
              <a:t> a nisi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endParaRPr lang="en-US" sz="1200" dirty="0">
              <a:solidFill>
                <a:schemeClr val="tx1">
                  <a:lumMod val="65000"/>
                  <a:lumOff val="35000"/>
                </a:schemeClr>
              </a:solidFill>
              <a:latin typeface="Sora" pitchFamily="2" charset="0"/>
              <a:ea typeface="Jost" pitchFamily="2" charset="0"/>
              <a:cs typeface="Sora" pitchFamily="2" charset="0"/>
            </a:endParaRPr>
          </a:p>
        </p:txBody>
      </p:sp>
      <p:grpSp>
        <p:nvGrpSpPr>
          <p:cNvPr id="4" name="Group 3">
            <a:extLst>
              <a:ext uri="{FF2B5EF4-FFF2-40B4-BE49-F238E27FC236}">
                <a16:creationId xmlns:a16="http://schemas.microsoft.com/office/drawing/2014/main" id="{67634199-1225-F8FE-00F4-BEDD4388F224}"/>
              </a:ext>
            </a:extLst>
          </p:cNvPr>
          <p:cNvGrpSpPr/>
          <p:nvPr/>
        </p:nvGrpSpPr>
        <p:grpSpPr>
          <a:xfrm>
            <a:off x="750986" y="4712683"/>
            <a:ext cx="8135263" cy="246221"/>
            <a:chOff x="750986" y="4712683"/>
            <a:chExt cx="8135263" cy="246221"/>
          </a:xfrm>
        </p:grpSpPr>
        <p:sp>
          <p:nvSpPr>
            <p:cNvPr id="12" name="TextBox 11">
              <a:extLst>
                <a:ext uri="{FF2B5EF4-FFF2-40B4-BE49-F238E27FC236}">
                  <a16:creationId xmlns:a16="http://schemas.microsoft.com/office/drawing/2014/main" id="{60D3B1F4-740E-E07E-BE0F-518900B83150}"/>
                </a:ext>
              </a:extLst>
            </p:cNvPr>
            <p:cNvSpPr txBox="1"/>
            <p:nvPr/>
          </p:nvSpPr>
          <p:spPr>
            <a:xfrm>
              <a:off x="7269480" y="4712683"/>
              <a:ext cx="1616769"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13" name="Group 12">
              <a:extLst>
                <a:ext uri="{FF2B5EF4-FFF2-40B4-BE49-F238E27FC236}">
                  <a16:creationId xmlns:a16="http://schemas.microsoft.com/office/drawing/2014/main" id="{6BE77752-781E-8A03-6EEC-384273E372C9}"/>
                </a:ext>
              </a:extLst>
            </p:cNvPr>
            <p:cNvGrpSpPr/>
            <p:nvPr/>
          </p:nvGrpSpPr>
          <p:grpSpPr>
            <a:xfrm>
              <a:off x="750986" y="4770578"/>
              <a:ext cx="4304190" cy="136063"/>
              <a:chOff x="750986" y="4770578"/>
              <a:chExt cx="4304190" cy="136063"/>
            </a:xfrm>
          </p:grpSpPr>
          <p:sp>
            <p:nvSpPr>
              <p:cNvPr id="14" name="TextBox 13">
                <a:extLst>
                  <a:ext uri="{FF2B5EF4-FFF2-40B4-BE49-F238E27FC236}">
                    <a16:creationId xmlns:a16="http://schemas.microsoft.com/office/drawing/2014/main" id="{FB8CF6CB-4D37-970A-4A24-5701858A47D1}"/>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15" name="Graphic 14">
                <a:extLst>
                  <a:ext uri="{FF2B5EF4-FFF2-40B4-BE49-F238E27FC236}">
                    <a16:creationId xmlns:a16="http://schemas.microsoft.com/office/drawing/2014/main" id="{B1CF17EB-D8C4-CFE5-3212-1B2B3E223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986" y="4775018"/>
                <a:ext cx="123053" cy="118923"/>
              </a:xfrm>
              <a:prstGeom prst="rect">
                <a:avLst/>
              </a:prstGeom>
            </p:spPr>
          </p:pic>
        </p:grpSp>
      </p:grpSp>
    </p:spTree>
    <p:extLst>
      <p:ext uri="{BB962C8B-B14F-4D97-AF65-F5344CB8AC3E}">
        <p14:creationId xmlns:p14="http://schemas.microsoft.com/office/powerpoint/2010/main" val="339364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86429" y="4916714"/>
            <a:ext cx="184666" cy="30008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668BAC98-BAA1-919B-367C-5DF2161FDBA3}"/>
              </a:ext>
            </a:extLst>
          </p:cNvPr>
          <p:cNvGrpSpPr/>
          <p:nvPr/>
        </p:nvGrpSpPr>
        <p:grpSpPr>
          <a:xfrm>
            <a:off x="750986" y="4712683"/>
            <a:ext cx="8135263" cy="246221"/>
            <a:chOff x="750986" y="4712683"/>
            <a:chExt cx="8135263" cy="246221"/>
          </a:xfrm>
        </p:grpSpPr>
        <p:sp>
          <p:nvSpPr>
            <p:cNvPr id="6" name="TextBox 5">
              <a:extLst>
                <a:ext uri="{FF2B5EF4-FFF2-40B4-BE49-F238E27FC236}">
                  <a16:creationId xmlns:a16="http://schemas.microsoft.com/office/drawing/2014/main" id="{F0B05194-0107-76E9-9EEF-A4DB8BC28226}"/>
                </a:ext>
              </a:extLst>
            </p:cNvPr>
            <p:cNvSpPr txBox="1"/>
            <p:nvPr/>
          </p:nvSpPr>
          <p:spPr>
            <a:xfrm>
              <a:off x="7123176" y="4712683"/>
              <a:ext cx="1763073" cy="246221"/>
            </a:xfrm>
            <a:prstGeom prst="rect">
              <a:avLst/>
            </a:prstGeom>
            <a:noFill/>
          </p:spPr>
          <p:txBody>
            <a:bodyPr wrap="square">
              <a:spAutoFit/>
            </a:bodyPr>
            <a:lstStyle/>
            <a:p>
              <a:pPr algn="r"/>
              <a:r>
                <a:rPr lang="en-US" sz="1000" b="1" dirty="0">
                  <a:solidFill>
                    <a:srgbClr val="223B74"/>
                  </a:solidFill>
                  <a:latin typeface="Sora" pitchFamily="2" charset="0"/>
                  <a:ea typeface="Jost" pitchFamily="2" charset="77"/>
                  <a:cs typeface="Sora" pitchFamily="2" charset="0"/>
                </a:rPr>
                <a:t>w</a:t>
              </a:r>
              <a:r>
                <a:rPr lang="en-GB" sz="1000" b="1" dirty="0">
                  <a:solidFill>
                    <a:srgbClr val="223B74"/>
                  </a:solidFill>
                  <a:latin typeface="Sora" pitchFamily="2" charset="0"/>
                  <a:ea typeface="Jost" pitchFamily="2" charset="77"/>
                  <a:cs typeface="Sora" pitchFamily="2" charset="0"/>
                </a:rPr>
                <a:t>orldlunghealth.org</a:t>
              </a:r>
              <a:endParaRPr lang="en-US" sz="1000" b="1" dirty="0">
                <a:solidFill>
                  <a:srgbClr val="223B74"/>
                </a:solidFill>
                <a:latin typeface="Sora" pitchFamily="2" charset="0"/>
                <a:cs typeface="Sora" pitchFamily="2" charset="0"/>
              </a:endParaRPr>
            </a:p>
          </p:txBody>
        </p:sp>
        <p:grpSp>
          <p:nvGrpSpPr>
            <p:cNvPr id="7" name="Group 6">
              <a:extLst>
                <a:ext uri="{FF2B5EF4-FFF2-40B4-BE49-F238E27FC236}">
                  <a16:creationId xmlns:a16="http://schemas.microsoft.com/office/drawing/2014/main" id="{33D47345-FA89-0E7F-AE6E-184CFD2CA544}"/>
                </a:ext>
              </a:extLst>
            </p:cNvPr>
            <p:cNvGrpSpPr/>
            <p:nvPr/>
          </p:nvGrpSpPr>
          <p:grpSpPr>
            <a:xfrm>
              <a:off x="750986" y="4770578"/>
              <a:ext cx="4304190" cy="136063"/>
              <a:chOff x="750986" y="4770578"/>
              <a:chExt cx="4304190" cy="136063"/>
            </a:xfrm>
          </p:grpSpPr>
          <p:sp>
            <p:nvSpPr>
              <p:cNvPr id="8" name="TextBox 7">
                <a:extLst>
                  <a:ext uri="{FF2B5EF4-FFF2-40B4-BE49-F238E27FC236}">
                    <a16:creationId xmlns:a16="http://schemas.microsoft.com/office/drawing/2014/main" id="{E2C42D22-624D-268A-A220-EDA81B975BCC}"/>
                  </a:ext>
                </a:extLst>
              </p:cNvPr>
              <p:cNvSpPr txBox="1"/>
              <p:nvPr/>
            </p:nvSpPr>
            <p:spPr>
              <a:xfrm>
                <a:off x="780410" y="4770578"/>
                <a:ext cx="4274766" cy="136063"/>
              </a:xfrm>
              <a:prstGeom prst="rect">
                <a:avLst/>
              </a:prstGeom>
              <a:noFill/>
            </p:spPr>
            <p:txBody>
              <a:bodyPr wrap="square" lIns="138622" tIns="0" rIns="138622" bIns="0" rtlCol="0" anchor="t" anchorCtr="0">
                <a:spAutoFit/>
              </a:bodyPr>
              <a:lstStyle/>
              <a:p>
                <a:pPr>
                  <a:lnSpc>
                    <a:spcPct val="114000"/>
                  </a:lnSpc>
                  <a:spcAft>
                    <a:spcPts val="1078"/>
                  </a:spcAft>
                </a:pPr>
                <a:r>
                  <a:rPr lang="en-GB" sz="800" b="1" dirty="0">
                    <a:solidFill>
                      <a:srgbClr val="223B74"/>
                    </a:solidFill>
                    <a:latin typeface="Sora" pitchFamily="2" charset="0"/>
                    <a:ea typeface="Jost" pitchFamily="2" charset="77"/>
                    <a:cs typeface="Sora" pitchFamily="2" charset="0"/>
                  </a:rPr>
                  <a:t>@UNIONCONFERENCE               #UNIONCONF</a:t>
                </a:r>
                <a:endParaRPr lang="en-US" sz="800" b="1" dirty="0">
                  <a:solidFill>
                    <a:srgbClr val="223B74"/>
                  </a:solidFill>
                  <a:latin typeface="Sora" pitchFamily="2" charset="0"/>
                  <a:ea typeface="Jost" pitchFamily="2" charset="77"/>
                  <a:cs typeface="Sora" pitchFamily="2" charset="0"/>
                </a:endParaRPr>
              </a:p>
            </p:txBody>
          </p:sp>
          <p:pic>
            <p:nvPicPr>
              <p:cNvPr id="9" name="Graphic 8">
                <a:extLst>
                  <a:ext uri="{FF2B5EF4-FFF2-40B4-BE49-F238E27FC236}">
                    <a16:creationId xmlns:a16="http://schemas.microsoft.com/office/drawing/2014/main" id="{66DF5DAF-F78F-01BD-1433-1E839F5BD0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986" y="4775018"/>
                <a:ext cx="123053" cy="118923"/>
              </a:xfrm>
              <a:prstGeom prst="rect">
                <a:avLst/>
              </a:prstGeom>
            </p:spPr>
          </p:pic>
        </p:grpSp>
      </p:grpSp>
      <p:sp>
        <p:nvSpPr>
          <p:cNvPr id="15" name="TextBox 14">
            <a:extLst>
              <a:ext uri="{FF2B5EF4-FFF2-40B4-BE49-F238E27FC236}">
                <a16:creationId xmlns:a16="http://schemas.microsoft.com/office/drawing/2014/main" id="{E4CE5977-0847-800E-C8CA-C20CCE15FA33}"/>
              </a:ext>
            </a:extLst>
          </p:cNvPr>
          <p:cNvSpPr txBox="1"/>
          <p:nvPr/>
        </p:nvSpPr>
        <p:spPr>
          <a:xfrm>
            <a:off x="800929" y="1720398"/>
            <a:ext cx="6927564" cy="485568"/>
          </a:xfrm>
          <a:prstGeom prst="rect">
            <a:avLst/>
          </a:prstGeom>
          <a:noFill/>
        </p:spPr>
        <p:txBody>
          <a:bodyPr wrap="square" lIns="0" tIns="0" rIns="0" bIns="0" rtlCol="0" anchor="t" anchorCtr="0">
            <a:noAutofit/>
          </a:bodyPr>
          <a:lstStyle/>
          <a:p>
            <a:r>
              <a:rPr lang="en-US" sz="2000" b="1" cap="all" dirty="0">
                <a:solidFill>
                  <a:srgbClr val="223B74"/>
                </a:solidFill>
                <a:latin typeface="Sora" pitchFamily="2" charset="0"/>
                <a:ea typeface="Jost" pitchFamily="2" charset="0"/>
                <a:cs typeface="Sora" pitchFamily="2" charset="0"/>
              </a:rPr>
              <a:t>Title goes here</a:t>
            </a:r>
          </a:p>
        </p:txBody>
      </p:sp>
      <p:sp>
        <p:nvSpPr>
          <p:cNvPr id="16" name="TextBox 15">
            <a:extLst>
              <a:ext uri="{FF2B5EF4-FFF2-40B4-BE49-F238E27FC236}">
                <a16:creationId xmlns:a16="http://schemas.microsoft.com/office/drawing/2014/main" id="{2B7BEA49-FF9C-A9C4-2DD5-820FAC3F7D7E}"/>
              </a:ext>
            </a:extLst>
          </p:cNvPr>
          <p:cNvSpPr txBox="1"/>
          <p:nvPr/>
        </p:nvSpPr>
        <p:spPr>
          <a:xfrm>
            <a:off x="800929" y="2154642"/>
            <a:ext cx="7161755" cy="1814792"/>
          </a:xfrm>
          <a:prstGeom prst="rect">
            <a:avLst/>
          </a:prstGeom>
          <a:noFill/>
        </p:spPr>
        <p:txBody>
          <a:bodyPr wrap="square" lIns="0" tIns="0" rIns="0" bIns="0" rtlCol="0" anchor="t" anchorCtr="0">
            <a:spAutoFit/>
          </a:bodyPr>
          <a:lstStyle/>
          <a:p>
            <a:pPr>
              <a:lnSpc>
                <a:spcPct val="150000"/>
              </a:lnSpc>
              <a:spcAft>
                <a:spcPts val="1400"/>
              </a:spcAft>
            </a:pPr>
            <a:r>
              <a:rPr lang="en-GB" sz="1200" dirty="0">
                <a:solidFill>
                  <a:schemeClr val="tx1">
                    <a:lumMod val="65000"/>
                    <a:lumOff val="35000"/>
                  </a:schemeClr>
                </a:solidFill>
                <a:latin typeface="Sora" pitchFamily="2" charset="0"/>
                <a:ea typeface="Jost" pitchFamily="2" charset="0"/>
                <a:cs typeface="Sora" pitchFamily="2" charset="0"/>
              </a:rPr>
              <a:t>Lorem ipsum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sit </a:t>
            </a:r>
            <a:r>
              <a:rPr lang="en-GB" sz="1200" dirty="0" err="1">
                <a:solidFill>
                  <a:schemeClr val="tx1">
                    <a:lumMod val="65000"/>
                    <a:lumOff val="35000"/>
                  </a:schemeClr>
                </a:solidFill>
                <a:latin typeface="Sora" pitchFamily="2" charset="0"/>
                <a:ea typeface="Jost" pitchFamily="2" charset="0"/>
                <a:cs typeface="Sora" pitchFamily="2" charset="0"/>
              </a:rPr>
              <a:t>amet</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consectetur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adipiscing</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elit</a:t>
            </a:r>
            <a:r>
              <a:rPr lang="en-GB" sz="1200" dirty="0">
                <a:solidFill>
                  <a:schemeClr val="tx1">
                    <a:lumMod val="65000"/>
                    <a:lumOff val="35000"/>
                  </a:schemeClr>
                </a:solidFill>
                <a:latin typeface="Sora" pitchFamily="2" charset="0"/>
                <a:ea typeface="Jost" pitchFamily="2" charset="0"/>
                <a:cs typeface="Sora" pitchFamily="2" charset="0"/>
              </a:rPr>
              <a:t>. Maecenas fermentum </a:t>
            </a:r>
            <a:r>
              <a:rPr lang="en-GB" sz="1200" dirty="0" err="1">
                <a:solidFill>
                  <a:schemeClr val="tx1">
                    <a:lumMod val="65000"/>
                    <a:lumOff val="35000"/>
                  </a:schemeClr>
                </a:solidFill>
                <a:latin typeface="Sora" pitchFamily="2" charset="0"/>
                <a:ea typeface="Jost" pitchFamily="2" charset="0"/>
                <a:cs typeface="Sora" pitchFamily="2" charset="0"/>
              </a:rPr>
              <a:t>neque</a:t>
            </a:r>
            <a:r>
              <a:rPr lang="en-GB" sz="1200" dirty="0">
                <a:solidFill>
                  <a:schemeClr val="tx1">
                    <a:lumMod val="65000"/>
                    <a:lumOff val="35000"/>
                  </a:schemeClr>
                </a:solidFill>
                <a:latin typeface="Sora" pitchFamily="2" charset="0"/>
                <a:ea typeface="Jost" pitchFamily="2" charset="0"/>
                <a:cs typeface="Sora" pitchFamily="2" charset="0"/>
              </a:rPr>
              <a:t> vitae dui </a:t>
            </a:r>
            <a:r>
              <a:rPr lang="en-GB" sz="1200" dirty="0" err="1">
                <a:solidFill>
                  <a:schemeClr val="tx1">
                    <a:lumMod val="65000"/>
                    <a:lumOff val="35000"/>
                  </a:schemeClr>
                </a:solidFill>
                <a:latin typeface="Sora" pitchFamily="2" charset="0"/>
                <a:ea typeface="Jost" pitchFamily="2" charset="0"/>
                <a:cs typeface="Sora" pitchFamily="2" charset="0"/>
              </a:rPr>
              <a:t>rutrum</a:t>
            </a:r>
            <a:r>
              <a:rPr lang="en-GB" sz="1200" dirty="0">
                <a:solidFill>
                  <a:schemeClr val="tx1">
                    <a:lumMod val="65000"/>
                    <a:lumOff val="35000"/>
                  </a:schemeClr>
                </a:solidFill>
                <a:latin typeface="Sora" pitchFamily="2" charset="0"/>
                <a:ea typeface="Jost" pitchFamily="2" charset="0"/>
                <a:cs typeface="Sora" pitchFamily="2" charset="0"/>
              </a:rPr>
              <a:t>,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p>
          <a:p>
            <a:pPr>
              <a:lnSpc>
                <a:spcPct val="150000"/>
              </a:lnSpc>
              <a:spcAft>
                <a:spcPts val="1400"/>
              </a:spcAft>
            </a:pPr>
            <a:r>
              <a:rPr lang="en-GB" sz="1200" dirty="0" err="1">
                <a:solidFill>
                  <a:schemeClr val="tx1">
                    <a:lumMod val="65000"/>
                    <a:lumOff val="35000"/>
                  </a:schemeClr>
                </a:solidFill>
                <a:latin typeface="Sora" pitchFamily="2" charset="0"/>
                <a:ea typeface="Jost" pitchFamily="2" charset="0"/>
                <a:cs typeface="Sora" pitchFamily="2" charset="0"/>
              </a:rPr>
              <a:t>Curabitur</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viverra</a:t>
            </a:r>
            <a:r>
              <a:rPr lang="en-GB" sz="1200" dirty="0">
                <a:solidFill>
                  <a:schemeClr val="tx1">
                    <a:lumMod val="65000"/>
                    <a:lumOff val="35000"/>
                  </a:schemeClr>
                </a:solidFill>
                <a:latin typeface="Sora" pitchFamily="2" charset="0"/>
                <a:ea typeface="Jost" pitchFamily="2" charset="0"/>
                <a:cs typeface="Sora" pitchFamily="2" charset="0"/>
              </a:rPr>
              <a:t>, dui id </a:t>
            </a:r>
            <a:r>
              <a:rPr lang="en-GB" sz="1200" dirty="0" err="1">
                <a:solidFill>
                  <a:schemeClr val="tx1">
                    <a:lumMod val="65000"/>
                    <a:lumOff val="35000"/>
                  </a:schemeClr>
                </a:solidFill>
                <a:latin typeface="Sora" pitchFamily="2" charset="0"/>
                <a:ea typeface="Jost" pitchFamily="2" charset="0"/>
                <a:cs typeface="Sora" pitchFamily="2" charset="0"/>
              </a:rPr>
              <a:t>iaculis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egestas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urna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sodales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est</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sollicitudin</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nunc</a:t>
            </a:r>
            <a:r>
              <a:rPr lang="en-GB" sz="1200" dirty="0">
                <a:solidFill>
                  <a:schemeClr val="tx1">
                    <a:lumMod val="65000"/>
                    <a:lumOff val="35000"/>
                  </a:schemeClr>
                </a:solidFill>
                <a:latin typeface="Sora" pitchFamily="2" charset="0"/>
                <a:ea typeface="Jost" pitchFamily="2" charset="0"/>
                <a:cs typeface="Sora" pitchFamily="2" charset="0"/>
              </a:rPr>
              <a:t> a nisi id </a:t>
            </a:r>
            <a:r>
              <a:rPr lang="en-GB" sz="1200" dirty="0" err="1">
                <a:solidFill>
                  <a:schemeClr val="tx1">
                    <a:lumMod val="65000"/>
                    <a:lumOff val="35000"/>
                  </a:schemeClr>
                </a:solidFill>
                <a:latin typeface="Sora" pitchFamily="2" charset="0"/>
                <a:ea typeface="Jost" pitchFamily="2" charset="0"/>
                <a:cs typeface="Sora" pitchFamily="2" charset="0"/>
              </a:rPr>
              <a:t>bibendum</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risus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elementum</a:t>
            </a:r>
            <a:r>
              <a:rPr lang="en-GB" sz="1200" dirty="0">
                <a:solidFill>
                  <a:schemeClr val="tx1">
                    <a:lumMod val="65000"/>
                    <a:lumOff val="35000"/>
                  </a:schemeClr>
                </a:solidFill>
                <a:latin typeface="Sora" pitchFamily="2" charset="0"/>
                <a:ea typeface="Jost" pitchFamily="2" charset="0"/>
                <a:cs typeface="Sora" pitchFamily="2" charset="0"/>
              </a:rPr>
              <a:t>. Integer vestibulum, </a:t>
            </a:r>
            <a:r>
              <a:rPr lang="en-GB" sz="1200" dirty="0" err="1">
                <a:solidFill>
                  <a:schemeClr val="tx1">
                    <a:lumMod val="65000"/>
                    <a:lumOff val="35000"/>
                  </a:schemeClr>
                </a:solidFill>
                <a:latin typeface="Sora" pitchFamily="2" charset="0"/>
                <a:ea typeface="Jost" pitchFamily="2" charset="0"/>
                <a:cs typeface="Sora" pitchFamily="2" charset="0"/>
              </a:rPr>
              <a:t>felis</a:t>
            </a:r>
            <a:r>
              <a:rPr lang="en-GB" sz="1200" dirty="0">
                <a:solidFill>
                  <a:schemeClr val="tx1">
                    <a:lumMod val="65000"/>
                    <a:lumOff val="35000"/>
                  </a:schemeClr>
                </a:solidFill>
                <a:latin typeface="Sora" pitchFamily="2" charset="0"/>
                <a:ea typeface="Jost" pitchFamily="2" charset="0"/>
                <a:cs typeface="Sora" pitchFamily="2" charset="0"/>
              </a:rPr>
              <a:t> at </a:t>
            </a:r>
            <a:r>
              <a:rPr lang="en-GB" sz="1200" dirty="0" err="1">
                <a:solidFill>
                  <a:schemeClr val="tx1">
                    <a:lumMod val="65000"/>
                    <a:lumOff val="35000"/>
                  </a:schemeClr>
                </a:solidFill>
                <a:latin typeface="Sora" pitchFamily="2" charset="0"/>
                <a:ea typeface="Jost" pitchFamily="2" charset="0"/>
                <a:cs typeface="Sora" pitchFamily="2" charset="0"/>
              </a:rPr>
              <a:t>tristique</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venenatis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leo</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nulla</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ultricies</a:t>
            </a:r>
            <a:r>
              <a:rPr lang="en-GB" sz="1200" dirty="0">
                <a:solidFill>
                  <a:schemeClr val="tx1">
                    <a:lumMod val="65000"/>
                    <a:lumOff val="35000"/>
                  </a:schemeClr>
                </a:solidFill>
                <a:latin typeface="Sora" pitchFamily="2" charset="0"/>
                <a:ea typeface="Jost" pitchFamily="2" charset="0"/>
                <a:cs typeface="Sora" pitchFamily="2" charset="0"/>
              </a:rPr>
              <a:t> dui, in </a:t>
            </a:r>
            <a:r>
              <a:rPr lang="en-GB" sz="1200" dirty="0" err="1">
                <a:solidFill>
                  <a:schemeClr val="tx1">
                    <a:lumMod val="65000"/>
                    <a:lumOff val="35000"/>
                  </a:schemeClr>
                </a:solidFill>
                <a:latin typeface="Sora" pitchFamily="2" charset="0"/>
                <a:ea typeface="Jost" pitchFamily="2" charset="0"/>
                <a:cs typeface="Sora" pitchFamily="2" charset="0"/>
              </a:rPr>
              <a:t>ultrices</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nisl</a:t>
            </a:r>
            <a:r>
              <a:rPr lang="en-GB" sz="1200" dirty="0">
                <a:solidFill>
                  <a:schemeClr val="tx1">
                    <a:lumMod val="65000"/>
                    <a:lumOff val="35000"/>
                  </a:schemeClr>
                </a:solidFill>
                <a:latin typeface="Sora" pitchFamily="2" charset="0"/>
                <a:ea typeface="Jost" pitchFamily="2" charset="0"/>
                <a:cs typeface="Sora" pitchFamily="2" charset="0"/>
              </a:rPr>
              <a:t>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fermentum </a:t>
            </a:r>
            <a:r>
              <a:rPr lang="en-GB" sz="1200" dirty="0" err="1">
                <a:solidFill>
                  <a:schemeClr val="tx1">
                    <a:lumMod val="65000"/>
                    <a:lumOff val="35000"/>
                  </a:schemeClr>
                </a:solidFill>
                <a:latin typeface="Sora" pitchFamily="2" charset="0"/>
                <a:ea typeface="Jost" pitchFamily="2" charset="0"/>
                <a:cs typeface="Sora" pitchFamily="2" charset="0"/>
              </a:rPr>
              <a:t>dolor</a:t>
            </a:r>
            <a:r>
              <a:rPr lang="en-GB" sz="1200" dirty="0">
                <a:solidFill>
                  <a:schemeClr val="tx1">
                    <a:lumMod val="65000"/>
                    <a:lumOff val="35000"/>
                  </a:schemeClr>
                </a:solidFill>
                <a:latin typeface="Sora" pitchFamily="2" charset="0"/>
                <a:ea typeface="Jost" pitchFamily="2" charset="0"/>
                <a:cs typeface="Sora" pitchFamily="2" charset="0"/>
              </a:rPr>
              <a:t>. </a:t>
            </a:r>
            <a:endParaRPr lang="en-US" sz="1200" dirty="0">
              <a:solidFill>
                <a:schemeClr val="tx1">
                  <a:lumMod val="65000"/>
                  <a:lumOff val="35000"/>
                </a:schemeClr>
              </a:solidFill>
              <a:latin typeface="Sora" pitchFamily="2" charset="0"/>
              <a:ea typeface="Jost" pitchFamily="2" charset="0"/>
              <a:cs typeface="Sora" pitchFamily="2" charset="0"/>
            </a:endParaRPr>
          </a:p>
        </p:txBody>
      </p:sp>
    </p:spTree>
    <p:extLst>
      <p:ext uri="{BB962C8B-B14F-4D97-AF65-F5344CB8AC3E}">
        <p14:creationId xmlns:p14="http://schemas.microsoft.com/office/powerpoint/2010/main" val="1815036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36f8d22-69bc-4269-9993-aeb1a1ee8af8">
      <UserInfo>
        <DisplayName/>
        <AccountId xsi:nil="true"/>
        <AccountType/>
      </UserInfo>
    </SharedWithUsers>
    <_ip_UnifiedCompliancePolicyUIAction xmlns="http://schemas.microsoft.com/sharepoint/v3" xsi:nil="true"/>
    <_ip_UnifiedCompliancePolicyProperties xmlns="http://schemas.microsoft.com/sharepoint/v3" xsi:nil="true"/>
    <TaxCatchAll xmlns="c36f8d22-69bc-4269-9993-aeb1a1ee8af8" xsi:nil="true"/>
    <lcf76f155ced4ddcb4097134ff3c332f xmlns="b6d03df8-ec89-4866-95a9-30b923f415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EE8D0691D5B4A967E780449D25D41" ma:contentTypeVersion="18" ma:contentTypeDescription="Create a new document." ma:contentTypeScope="" ma:versionID="441171522aec530d9067463d82f9d3e2">
  <xsd:schema xmlns:xsd="http://www.w3.org/2001/XMLSchema" xmlns:xs="http://www.w3.org/2001/XMLSchema" xmlns:p="http://schemas.microsoft.com/office/2006/metadata/properties" xmlns:ns1="http://schemas.microsoft.com/sharepoint/v3" xmlns:ns2="b6d03df8-ec89-4866-95a9-30b923f4154c" xmlns:ns3="c36f8d22-69bc-4269-9993-aeb1a1ee8af8" targetNamespace="http://schemas.microsoft.com/office/2006/metadata/properties" ma:root="true" ma:fieldsID="313390b2365122de82a010f13dcf9154" ns1:_="" ns2:_="" ns3:_="">
    <xsd:import namespace="http://schemas.microsoft.com/sharepoint/v3"/>
    <xsd:import namespace="b6d03df8-ec89-4866-95a9-30b923f4154c"/>
    <xsd:import namespace="c36f8d22-69bc-4269-9993-aeb1a1ee8a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d03df8-ec89-4866-95a9-30b923f415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73d24f-8a70-488d-a97d-41419af637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6f8d22-69bc-4269-9993-aeb1a1ee8af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93a403-1644-40a3-b28b-71b70b2d6bde}" ma:internalName="TaxCatchAll" ma:showField="CatchAllData" ma:web="c36f8d22-69bc-4269-9993-aeb1a1ee8a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7BFBA5-D991-43B4-B18F-A21786B99389}">
  <ds:schemaRefs>
    <ds:schemaRef ds:uri="http://schemas.microsoft.com/sharepoint/v3/contenttype/forms"/>
  </ds:schemaRefs>
</ds:datastoreItem>
</file>

<file path=customXml/itemProps2.xml><?xml version="1.0" encoding="utf-8"?>
<ds:datastoreItem xmlns:ds="http://schemas.openxmlformats.org/officeDocument/2006/customXml" ds:itemID="{D7F64F17-70BF-4AD7-B091-0FF1B293678D}">
  <ds:schemaRefs>
    <ds:schemaRef ds:uri="http://purl.org/dc/dcmitype/"/>
    <ds:schemaRef ds:uri="http://purl.org/dc/elements/1.1/"/>
    <ds:schemaRef ds:uri="c36f8d22-69bc-4269-9993-aeb1a1ee8af8"/>
    <ds:schemaRef ds:uri="http://schemas.microsoft.com/office/2006/documentManagement/types"/>
    <ds:schemaRef ds:uri="http://www.w3.org/XML/1998/namespace"/>
    <ds:schemaRef ds:uri="http://schemas.microsoft.com/office/infopath/2007/PartnerControls"/>
    <ds:schemaRef ds:uri="http://schemas.microsoft.com/sharepoint/v3"/>
    <ds:schemaRef ds:uri="http://schemas.openxmlformats.org/package/2006/metadata/core-properties"/>
    <ds:schemaRef ds:uri="b6d03df8-ec89-4866-95a9-30b923f4154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6264A8C-A786-4123-960F-21B514304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d03df8-ec89-4866-95a9-30b923f4154c"/>
    <ds:schemaRef ds:uri="c36f8d22-69bc-4269-9993-aeb1a1ee8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5470</TotalTime>
  <Words>703</Words>
  <Application>Microsoft Macintosh PowerPoint</Application>
  <PresentationFormat>On-screen Show (16:9)</PresentationFormat>
  <Paragraphs>57</Paragraphs>
  <Slides>10</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Sora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Jessica Rickett</dc:creator>
  <cp:lastModifiedBy>Microsoft Office User</cp:lastModifiedBy>
  <cp:revision>68</cp:revision>
  <dcterms:created xsi:type="dcterms:W3CDTF">2018-09-19T10:34:31Z</dcterms:created>
  <dcterms:modified xsi:type="dcterms:W3CDTF">2025-09-05T10:48:09Z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0x010100857EE8D0691D5B4A967E780449D25D41</vt:lpwstr>
  </property>
  <property fmtid="{D5CDD505-2E9C-101B-9397-08002B2CF9AE}" pid="3" name="Order">
    <vt:r8>170600</vt:r8>
  </property>
  <property fmtid="{D5CDD505-2E9C-101B-9397-08002B2CF9AE}" pid="4" name="ComplianceAssetId">
    <vt:lpwstr/>
  </property>
</Properties>
</file>