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4" r:id="rId11"/>
    <p:sldId id="273"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9DFE00"/>
    <a:srgbClr val="D5DE23"/>
    <a:srgbClr val="C0E399"/>
    <a:srgbClr val="223A74"/>
    <a:srgbClr val="595959"/>
    <a:srgbClr val="0C0B0C"/>
    <a:srgbClr val="77D5DF"/>
    <a:srgbClr val="8F39A5"/>
    <a:srgbClr val="D9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01"/>
    <p:restoredTop sz="96301" autoAdjust="0"/>
  </p:normalViewPr>
  <p:slideViewPr>
    <p:cSldViewPr snapToGrid="0" snapToObjects="1" showGuides="1">
      <p:cViewPr>
        <p:scale>
          <a:sx n="196" d="100"/>
          <a:sy n="196" d="100"/>
        </p:scale>
        <p:origin x="240" y="0"/>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10/27/25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10/27/25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D42C-9338-2D48-5253-512FFAA2C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6B72B-8A64-3CBB-AE78-DA340D290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F4785-A408-22B4-347D-1FA308F86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497E-1D4B-CCD0-9B9B-3834C2C6701B}"/>
              </a:ext>
            </a:extLst>
          </p:cNvPr>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335773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1" r="1"/>
          <a:stretch/>
        </p:blipFill>
        <p:spPr>
          <a:xfrm>
            <a:off x="193" y="0"/>
            <a:ext cx="9143807" cy="5152448"/>
          </a:xfrm>
          <a:prstGeom prst="rect">
            <a:avLst/>
          </a:prstGeom>
        </p:spPr>
      </p:pic>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705" cy="5152448"/>
          </a:xfrm>
          <a:prstGeom prst="rect">
            <a:avLst/>
          </a:prstGeom>
        </p:spPr>
      </p:pic>
    </p:spTree>
    <p:extLst>
      <p:ext uri="{BB962C8B-B14F-4D97-AF65-F5344CB8AC3E}">
        <p14:creationId xmlns:p14="http://schemas.microsoft.com/office/powerpoint/2010/main" val="2095104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95" cy="5152448"/>
          </a:xfrm>
          <a:prstGeom prst="rect">
            <a:avLst/>
          </a:prstGeom>
        </p:spPr>
      </p:pic>
    </p:spTree>
    <p:extLst>
      <p:ext uri="{BB962C8B-B14F-4D97-AF65-F5344CB8AC3E}">
        <p14:creationId xmlns:p14="http://schemas.microsoft.com/office/powerpoint/2010/main" val="20367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85" cy="5152448"/>
          </a:xfrm>
          <a:prstGeom prst="rect">
            <a:avLst/>
          </a:prstGeom>
        </p:spPr>
      </p:pic>
    </p:spTree>
    <p:extLst>
      <p:ext uri="{BB962C8B-B14F-4D97-AF65-F5344CB8AC3E}">
        <p14:creationId xmlns:p14="http://schemas.microsoft.com/office/powerpoint/2010/main" val="301090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75" cy="5152448"/>
          </a:xfrm>
          <a:prstGeom prst="rect">
            <a:avLst/>
          </a:prstGeom>
        </p:spPr>
      </p:pic>
    </p:spTree>
    <p:extLst>
      <p:ext uri="{BB962C8B-B14F-4D97-AF65-F5344CB8AC3E}">
        <p14:creationId xmlns:p14="http://schemas.microsoft.com/office/powerpoint/2010/main" val="261275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65" cy="5152448"/>
          </a:xfrm>
          <a:prstGeom prst="rect">
            <a:avLst/>
          </a:prstGeom>
        </p:spPr>
      </p:pic>
    </p:spTree>
    <p:extLst>
      <p:ext uri="{BB962C8B-B14F-4D97-AF65-F5344CB8AC3E}">
        <p14:creationId xmlns:p14="http://schemas.microsoft.com/office/powerpoint/2010/main" val="123696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55" cy="5152448"/>
          </a:xfrm>
          <a:prstGeom prst="rect">
            <a:avLst/>
          </a:prstGeom>
        </p:spPr>
      </p:pic>
    </p:spTree>
    <p:extLst>
      <p:ext uri="{BB962C8B-B14F-4D97-AF65-F5344CB8AC3E}">
        <p14:creationId xmlns:p14="http://schemas.microsoft.com/office/powerpoint/2010/main" val="380527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45" cy="5152448"/>
          </a:xfrm>
          <a:prstGeom prst="rect">
            <a:avLst/>
          </a:prstGeom>
        </p:spPr>
      </p:pic>
    </p:spTree>
    <p:extLst>
      <p:ext uri="{BB962C8B-B14F-4D97-AF65-F5344CB8AC3E}">
        <p14:creationId xmlns:p14="http://schemas.microsoft.com/office/powerpoint/2010/main" val="37536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10/27/25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5" r:id="rId3"/>
    <p:sldLayoutId id="2147483686" r:id="rId4"/>
    <p:sldLayoutId id="2147483687" r:id="rId5"/>
    <p:sldLayoutId id="2147483688" r:id="rId6"/>
    <p:sldLayoutId id="2147483689" r:id="rId7"/>
    <p:sldLayoutId id="2147483690"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C46C6-5D38-EB43-8370-54FA5C4B9E72}"/>
              </a:ext>
            </a:extLst>
          </p:cNvPr>
          <p:cNvSpPr txBox="1"/>
          <p:nvPr/>
        </p:nvSpPr>
        <p:spPr>
          <a:xfrm>
            <a:off x="823634" y="1492981"/>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5" name="TextBox 4">
            <a:extLst>
              <a:ext uri="{FF2B5EF4-FFF2-40B4-BE49-F238E27FC236}">
                <a16:creationId xmlns:a16="http://schemas.microsoft.com/office/drawing/2014/main" id="{12A650AF-428F-1B4F-B643-981DD81ECC8B}"/>
              </a:ext>
            </a:extLst>
          </p:cNvPr>
          <p:cNvSpPr txBox="1"/>
          <p:nvPr/>
        </p:nvSpPr>
        <p:spPr>
          <a:xfrm>
            <a:off x="823634" y="3533679"/>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11" name="Group 10">
            <a:extLst>
              <a:ext uri="{FF2B5EF4-FFF2-40B4-BE49-F238E27FC236}">
                <a16:creationId xmlns:a16="http://schemas.microsoft.com/office/drawing/2014/main" id="{5A37F766-52CB-4A59-FCA2-E22F3A3E5536}"/>
              </a:ext>
            </a:extLst>
          </p:cNvPr>
          <p:cNvGrpSpPr/>
          <p:nvPr/>
        </p:nvGrpSpPr>
        <p:grpSpPr>
          <a:xfrm>
            <a:off x="2888369" y="4712683"/>
            <a:ext cx="5997880" cy="246221"/>
            <a:chOff x="2888369" y="4712683"/>
            <a:chExt cx="5997880" cy="246221"/>
          </a:xfrm>
        </p:grpSpPr>
        <p:sp>
          <p:nvSpPr>
            <p:cNvPr id="3" name="TextBox 2">
              <a:extLst>
                <a:ext uri="{FF2B5EF4-FFF2-40B4-BE49-F238E27FC236}">
                  <a16:creationId xmlns:a16="http://schemas.microsoft.com/office/drawing/2014/main" id="{73878873-CE02-F566-D173-7CCF51F202C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0AFD7C02-4D63-6221-46D5-E6E2EE720D72}"/>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3C713CA-1936-3140-BECF-97B577A8217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E2825A0B-DB4B-35D7-1851-79E30E5FA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4" name="TextBox 3">
            <a:extLst>
              <a:ext uri="{FF2B5EF4-FFF2-40B4-BE49-F238E27FC236}">
                <a16:creationId xmlns:a16="http://schemas.microsoft.com/office/drawing/2014/main" id="{A5C5DBAA-055A-1248-E08A-8A96D1D606DD}"/>
              </a:ext>
            </a:extLst>
          </p:cNvPr>
          <p:cNvSpPr txBox="1"/>
          <p:nvPr/>
        </p:nvSpPr>
        <p:spPr>
          <a:xfrm>
            <a:off x="504768" y="1285663"/>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EF78172F-CF76-3B8F-0CFE-A5B4A53B8B47}"/>
              </a:ext>
            </a:extLst>
          </p:cNvPr>
          <p:cNvSpPr txBox="1"/>
          <p:nvPr/>
        </p:nvSpPr>
        <p:spPr>
          <a:xfrm>
            <a:off x="521208" y="1688935"/>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14969E-F59E-656C-DCBD-A5DABC76E11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02583DA-9897-0A5F-9BB3-BF70D15D11B7}"/>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5BD93199-59C4-2044-0415-985C275225EA}"/>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2E2BC2D2-0B73-A787-1D55-7BBFB4981F37}"/>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8BC60ED9-E5E9-0754-EB89-24E95C54387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736631D8-7510-73BD-BEFF-3F0C59045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2" name="TextBox 1">
            <a:extLst>
              <a:ext uri="{FF2B5EF4-FFF2-40B4-BE49-F238E27FC236}">
                <a16:creationId xmlns:a16="http://schemas.microsoft.com/office/drawing/2014/main" id="{CBEBB02F-0156-5771-DC50-7AA43D45509B}"/>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DC9E6BF3-8852-6DEF-9E56-C81E6EC0E526}"/>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208156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367A63C5-9926-D0C9-5286-7BD742562945}"/>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C6154145-0602-BE06-0820-B7FF8554E768}"/>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
        <p:nvSpPr>
          <p:cNvPr id="14" name="TextBox 13">
            <a:extLst>
              <a:ext uri="{FF2B5EF4-FFF2-40B4-BE49-F238E27FC236}">
                <a16:creationId xmlns:a16="http://schemas.microsoft.com/office/drawing/2014/main" id="{5EF43BB1-B573-97BA-EC6E-07C517661562}"/>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D30624-5018-9AAC-5785-FEE95424C39E}"/>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81D924A4-2D0D-9EEE-9E64-ED851C3F20B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3B3CDAE6-DFEF-383D-C0B4-5653D2B5AE23}"/>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08AFD6A9-0A64-91E3-1F8B-D44997A29D54}"/>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4429279E-B7E8-3836-C398-669FBC880E8B}"/>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8990E8D3-6666-EFC5-A95F-EAC5FCAB95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DC17337D-6E27-A21B-03A0-1F29F890B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9763ED-1A21-E6D2-19AE-F7C4A0D73F8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5ACCFBE4-DAB5-1C27-24E3-FFD4A2A0A647}"/>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2" name="Group 11">
            <a:extLst>
              <a:ext uri="{FF2B5EF4-FFF2-40B4-BE49-F238E27FC236}">
                <a16:creationId xmlns:a16="http://schemas.microsoft.com/office/drawing/2014/main" id="{3202D4A0-2394-7BF3-3903-892E34F473ED}"/>
              </a:ext>
            </a:extLst>
          </p:cNvPr>
          <p:cNvGrpSpPr/>
          <p:nvPr/>
        </p:nvGrpSpPr>
        <p:grpSpPr>
          <a:xfrm>
            <a:off x="2888369" y="4712683"/>
            <a:ext cx="5997880" cy="246221"/>
            <a:chOff x="2888369" y="4712683"/>
            <a:chExt cx="5997880" cy="246221"/>
          </a:xfrm>
        </p:grpSpPr>
        <p:sp>
          <p:nvSpPr>
            <p:cNvPr id="13" name="TextBox 12">
              <a:extLst>
                <a:ext uri="{FF2B5EF4-FFF2-40B4-BE49-F238E27FC236}">
                  <a16:creationId xmlns:a16="http://schemas.microsoft.com/office/drawing/2014/main" id="{28E8A5FF-0DC3-C596-9F94-90B65960AE8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9" name="Group 18">
              <a:extLst>
                <a:ext uri="{FF2B5EF4-FFF2-40B4-BE49-F238E27FC236}">
                  <a16:creationId xmlns:a16="http://schemas.microsoft.com/office/drawing/2014/main" id="{4F6237EA-8A7C-10F4-CAF3-DD5F69FE25D6}"/>
                </a:ext>
              </a:extLst>
            </p:cNvPr>
            <p:cNvGrpSpPr/>
            <p:nvPr/>
          </p:nvGrpSpPr>
          <p:grpSpPr>
            <a:xfrm>
              <a:off x="2888369" y="4770578"/>
              <a:ext cx="4304190" cy="136063"/>
              <a:chOff x="2888369" y="4770578"/>
              <a:chExt cx="4304190" cy="136063"/>
            </a:xfrm>
          </p:grpSpPr>
          <p:sp>
            <p:nvSpPr>
              <p:cNvPr id="20" name="TextBox 19">
                <a:extLst>
                  <a:ext uri="{FF2B5EF4-FFF2-40B4-BE49-F238E27FC236}">
                    <a16:creationId xmlns:a16="http://schemas.microsoft.com/office/drawing/2014/main" id="{DAD64D6A-D563-5E53-A3A9-10A2CC7F8046}"/>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1" name="Graphic 20">
                <a:extLst>
                  <a:ext uri="{FF2B5EF4-FFF2-40B4-BE49-F238E27FC236}">
                    <a16:creationId xmlns:a16="http://schemas.microsoft.com/office/drawing/2014/main" id="{C03E3F87-47EE-D354-A5E1-8AAB9D043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36E7C63-44C1-28EA-E50D-A80D9886384D}"/>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2771594C-5787-57E2-6561-E39272B09972}"/>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559B6057-A823-2497-F850-89F7933BCF0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73964FF1-1F2E-FA71-2478-F511D08C81D8}"/>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2567F487-55E8-0F34-7071-01D86219E318}"/>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28EF4F10-D6C7-11C2-CA1D-A66F87E15FA0}"/>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EFFDAB59-DAB2-7DBB-DCFD-9C88865F91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350706B-4B35-D607-4895-943B6AA32AF8}"/>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60C02EBE-093B-6CD4-A732-30E418BB4BF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7F50348A-03A1-6A55-6934-7E353B5A15B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B2545927-59C7-097C-2732-A6117EA243A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D07752C4-1B7B-0335-7F76-1BBFE26D0402}"/>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C96EA0A2-6101-A2C2-3A60-C0DF0763CE5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16B06CD7-B856-9401-7C93-1310DD2C95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57EE8D0691D5B4A967E780449D25D41" ma:contentTypeVersion="14" ma:contentTypeDescription="Crear nuevo documento." ma:contentTypeScope="" ma:versionID="861a31d8baa969a55d8840d103c37d08">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2f0ae5ded44b9c7f71778864ce5762b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Propiedades de la Directiva de cumplimiento unificado" ma:hidden="true" ma:internalName="_ip_UnifiedCompliancePolicyProperties">
      <xsd:simpleType>
        <xsd:restriction base="dms:Note"/>
      </xsd:simpleType>
    </xsd:element>
    <xsd:element name="_ip_UnifiedCompliancePolicyUIAction" ma:index="17"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B3FFD4A-E37F-4DA5-AC74-A7EC059B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7BFBA5-D991-43B4-B18F-A21786B99389}">
  <ds:schemaRefs>
    <ds:schemaRef ds:uri="http://schemas.microsoft.com/sharepoint/v3/contenttype/forms"/>
  </ds:schemaRefs>
</ds:datastoreItem>
</file>

<file path=customXml/itemProps3.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5712</TotalTime>
  <Words>840</Words>
  <Application>Microsoft Macintosh PowerPoint</Application>
  <PresentationFormat>On-screen Show (16:9)</PresentationFormat>
  <Paragraphs>56</Paragraphs>
  <Slides>9</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Chakra Petch</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80</cp:revision>
  <dcterms:created xsi:type="dcterms:W3CDTF">2018-09-19T10:34:31Z</dcterms:created>
  <dcterms:modified xsi:type="dcterms:W3CDTF">2025-10-27T13:14:56Z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